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83" r:id="rId3"/>
    <p:sldId id="267" r:id="rId4"/>
    <p:sldId id="268" r:id="rId5"/>
    <p:sldId id="271" r:id="rId6"/>
    <p:sldId id="272" r:id="rId7"/>
    <p:sldId id="269" r:id="rId8"/>
    <p:sldId id="259" r:id="rId9"/>
    <p:sldId id="261" r:id="rId10"/>
    <p:sldId id="260" r:id="rId11"/>
    <p:sldId id="265" r:id="rId12"/>
    <p:sldId id="266" r:id="rId13"/>
    <p:sldId id="273" r:id="rId14"/>
    <p:sldId id="264" r:id="rId15"/>
    <p:sldId id="274" r:id="rId16"/>
    <p:sldId id="275" r:id="rId17"/>
    <p:sldId id="263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824" autoAdjust="0"/>
  </p:normalViewPr>
  <p:slideViewPr>
    <p:cSldViewPr>
      <p:cViewPr varScale="1">
        <p:scale>
          <a:sx n="62" d="100"/>
          <a:sy n="62" d="100"/>
        </p:scale>
        <p:origin x="20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74BEB-DD48-4369-B8DD-E2896F82C1ED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D8CF6-893B-4A14-B43A-2DF224C3C603}">
      <dgm:prSet phldrT="[Текст]" custT="1"/>
      <dgm:spPr/>
      <dgm:t>
        <a:bodyPr/>
        <a:lstStyle/>
        <a:p>
          <a:r>
            <a:rPr lang="ru-RU" sz="1600" dirty="0" smtClean="0">
              <a:effectLst/>
            </a:rPr>
            <a:t>дошкольное образование (с 2 до 7 лет)</a:t>
          </a:r>
          <a:endParaRPr lang="ru-RU" sz="1600" dirty="0"/>
        </a:p>
      </dgm:t>
    </dgm:pt>
    <dgm:pt modelId="{1AC2B82A-11B0-4A23-B957-97FAA2EFDE61}" type="parTrans" cxnId="{CE59CBE0-D091-4C6D-9C0A-D2128482738A}">
      <dgm:prSet/>
      <dgm:spPr/>
      <dgm:t>
        <a:bodyPr/>
        <a:lstStyle/>
        <a:p>
          <a:endParaRPr lang="ru-RU" sz="1600"/>
        </a:p>
      </dgm:t>
    </dgm:pt>
    <dgm:pt modelId="{29D0FF9E-256D-417E-B747-20E8BBE8AD45}" type="sibTrans" cxnId="{CE59CBE0-D091-4C6D-9C0A-D2128482738A}">
      <dgm:prSet/>
      <dgm:spPr/>
      <dgm:t>
        <a:bodyPr/>
        <a:lstStyle/>
        <a:p>
          <a:endParaRPr lang="ru-RU" sz="1600"/>
        </a:p>
      </dgm:t>
    </dgm:pt>
    <dgm:pt modelId="{2C46643C-64ED-4285-A006-D358A665160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spc="-90" dirty="0" smtClean="0"/>
            <a:t>Общее образование</a:t>
          </a:r>
          <a:endParaRPr lang="ru-RU" sz="1800" b="1" dirty="0"/>
        </a:p>
      </dgm:t>
    </dgm:pt>
    <dgm:pt modelId="{D79A68C1-365C-4FF6-A800-E6AF84F8B61D}" type="sibTrans" cxnId="{5E3D8D91-DD91-48E4-94A5-C140A8187A79}">
      <dgm:prSet/>
      <dgm:spPr/>
      <dgm:t>
        <a:bodyPr/>
        <a:lstStyle/>
        <a:p>
          <a:endParaRPr lang="ru-RU" sz="1600"/>
        </a:p>
      </dgm:t>
    </dgm:pt>
    <dgm:pt modelId="{B5CAE6DE-D771-4FC7-8CE0-96B423AA14EE}" type="parTrans" cxnId="{5E3D8D91-DD91-48E4-94A5-C140A8187A79}">
      <dgm:prSet/>
      <dgm:spPr/>
      <dgm:t>
        <a:bodyPr/>
        <a:lstStyle/>
        <a:p>
          <a:endParaRPr lang="ru-RU" sz="1600"/>
        </a:p>
      </dgm:t>
    </dgm:pt>
    <dgm:pt modelId="{691D46A1-EB78-4E22-949A-2A385A35439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/>
            <a:t>Профессиональное образование</a:t>
          </a:r>
          <a:endParaRPr lang="ru-RU" sz="1800" b="1" dirty="0"/>
        </a:p>
      </dgm:t>
    </dgm:pt>
    <dgm:pt modelId="{E92C2D1C-AECE-4671-9495-397F9C82124B}" type="sibTrans" cxnId="{A42D272C-A404-476F-92F4-1DDA0BE3E1AF}">
      <dgm:prSet/>
      <dgm:spPr/>
      <dgm:t>
        <a:bodyPr/>
        <a:lstStyle/>
        <a:p>
          <a:endParaRPr lang="ru-RU" sz="1600"/>
        </a:p>
      </dgm:t>
    </dgm:pt>
    <dgm:pt modelId="{2FE7E259-4245-4771-832C-61CCC115A220}" type="parTrans" cxnId="{A42D272C-A404-476F-92F4-1DDA0BE3E1AF}">
      <dgm:prSet/>
      <dgm:spPr/>
      <dgm:t>
        <a:bodyPr/>
        <a:lstStyle/>
        <a:p>
          <a:endParaRPr lang="ru-RU" sz="1600"/>
        </a:p>
      </dgm:t>
    </dgm:pt>
    <dgm:pt modelId="{2A00C53A-8501-49ED-B314-BE4F76424624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Дополнительное образование</a:t>
          </a:r>
          <a:endParaRPr lang="ru-RU" sz="1800" b="1" dirty="0"/>
        </a:p>
      </dgm:t>
    </dgm:pt>
    <dgm:pt modelId="{A8C7D67B-D8FA-4D41-992A-1831B8F01FF0}" type="parTrans" cxnId="{BB05E3D4-8577-41B8-B31B-0ACBE60AC3EF}">
      <dgm:prSet/>
      <dgm:spPr/>
      <dgm:t>
        <a:bodyPr/>
        <a:lstStyle/>
        <a:p>
          <a:endParaRPr lang="ru-RU" sz="1600"/>
        </a:p>
      </dgm:t>
    </dgm:pt>
    <dgm:pt modelId="{ECCDA2FE-C2A1-4FBD-965A-CF1B274A0602}" type="sibTrans" cxnId="{BB05E3D4-8577-41B8-B31B-0ACBE60AC3EF}">
      <dgm:prSet/>
      <dgm:spPr/>
      <dgm:t>
        <a:bodyPr/>
        <a:lstStyle/>
        <a:p>
          <a:endParaRPr lang="ru-RU" sz="1600"/>
        </a:p>
      </dgm:t>
    </dgm:pt>
    <dgm:pt modelId="{96C12A73-782D-4A66-9276-900AB24A6F42}">
      <dgm:prSet custT="1"/>
      <dgm:spPr/>
      <dgm:t>
        <a:bodyPr/>
        <a:lstStyle/>
        <a:p>
          <a:r>
            <a:rPr lang="ru-RU" sz="1600" dirty="0" smtClean="0">
              <a:effectLst/>
            </a:rPr>
            <a:t>основное общее образование (5-9 классы)</a:t>
          </a:r>
        </a:p>
      </dgm:t>
    </dgm:pt>
    <dgm:pt modelId="{C711D2C8-8239-488A-957D-47CB38692281}" type="parTrans" cxnId="{19543A71-275A-4FE8-9F1F-EA657B4C0FAD}">
      <dgm:prSet/>
      <dgm:spPr/>
      <dgm:t>
        <a:bodyPr/>
        <a:lstStyle/>
        <a:p>
          <a:endParaRPr lang="ru-RU" sz="1600"/>
        </a:p>
      </dgm:t>
    </dgm:pt>
    <dgm:pt modelId="{3790EC23-6AD5-44A8-97B6-F8DDDD1621BF}" type="sibTrans" cxnId="{19543A71-275A-4FE8-9F1F-EA657B4C0FAD}">
      <dgm:prSet/>
      <dgm:spPr/>
      <dgm:t>
        <a:bodyPr/>
        <a:lstStyle/>
        <a:p>
          <a:endParaRPr lang="ru-RU" sz="1600"/>
        </a:p>
      </dgm:t>
    </dgm:pt>
    <dgm:pt modelId="{07DFA198-1F4E-4E89-AB98-875139A5B3FD}">
      <dgm:prSet custT="1"/>
      <dgm:spPr/>
      <dgm:t>
        <a:bodyPr/>
        <a:lstStyle/>
        <a:p>
          <a:r>
            <a:rPr lang="ru-RU" sz="1600" dirty="0" smtClean="0">
              <a:effectLst/>
            </a:rPr>
            <a:t>среднее общее образование (10-11 классы)</a:t>
          </a:r>
        </a:p>
      </dgm:t>
    </dgm:pt>
    <dgm:pt modelId="{26146C5E-4BDF-4F8E-90DA-04F6D6B2134D}" type="parTrans" cxnId="{94D52899-4B18-4F01-816B-41F7C73D03AC}">
      <dgm:prSet/>
      <dgm:spPr/>
      <dgm:t>
        <a:bodyPr/>
        <a:lstStyle/>
        <a:p>
          <a:endParaRPr lang="ru-RU" sz="1600"/>
        </a:p>
      </dgm:t>
    </dgm:pt>
    <dgm:pt modelId="{1B087D41-444A-40E0-B0B0-77FF6B353894}" type="sibTrans" cxnId="{94D52899-4B18-4F01-816B-41F7C73D03AC}">
      <dgm:prSet/>
      <dgm:spPr/>
      <dgm:t>
        <a:bodyPr/>
        <a:lstStyle/>
        <a:p>
          <a:endParaRPr lang="ru-RU" sz="1600"/>
        </a:p>
      </dgm:t>
    </dgm:pt>
    <dgm:pt modelId="{AE0D1FFA-43BC-4F63-BE62-369ECA2DD48E}">
      <dgm:prSet phldrT="[Текст]" custT="1"/>
      <dgm:spPr/>
      <dgm:t>
        <a:bodyPr/>
        <a:lstStyle/>
        <a:p>
          <a:r>
            <a:rPr lang="ru-RU" sz="1600" dirty="0" smtClean="0">
              <a:effectLst/>
            </a:rPr>
            <a:t>начальное общее образование (1-4 классы)</a:t>
          </a:r>
          <a:endParaRPr lang="ru-RU" sz="1600" dirty="0"/>
        </a:p>
      </dgm:t>
    </dgm:pt>
    <dgm:pt modelId="{7D2C8572-A15E-4D01-8DCC-05F4FE52B2A5}" type="parTrans" cxnId="{FAF115F4-4C45-4619-91E7-DA2E68C98CDF}">
      <dgm:prSet/>
      <dgm:spPr/>
      <dgm:t>
        <a:bodyPr/>
        <a:lstStyle/>
        <a:p>
          <a:endParaRPr lang="ru-RU" sz="1600"/>
        </a:p>
      </dgm:t>
    </dgm:pt>
    <dgm:pt modelId="{7B557AEA-04FF-4637-ADF3-6CFFFBA962B3}" type="sibTrans" cxnId="{FAF115F4-4C45-4619-91E7-DA2E68C98CDF}">
      <dgm:prSet/>
      <dgm:spPr/>
      <dgm:t>
        <a:bodyPr/>
        <a:lstStyle/>
        <a:p>
          <a:endParaRPr lang="ru-RU" sz="1600"/>
        </a:p>
      </dgm:t>
    </dgm:pt>
    <dgm:pt modelId="{45571232-89F6-4B5A-A68F-8925AC9B7861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Профессиональное обучение</a:t>
          </a:r>
          <a:endParaRPr lang="ru-RU" sz="1800" b="1" dirty="0"/>
        </a:p>
      </dgm:t>
    </dgm:pt>
    <dgm:pt modelId="{055591FC-3DC5-4ECC-8492-2B1722BEFF42}" type="parTrans" cxnId="{6EE18CC6-2848-4322-BE86-D6414CD63CED}">
      <dgm:prSet/>
      <dgm:spPr/>
      <dgm:t>
        <a:bodyPr/>
        <a:lstStyle/>
        <a:p>
          <a:endParaRPr lang="ru-RU" sz="2000"/>
        </a:p>
      </dgm:t>
    </dgm:pt>
    <dgm:pt modelId="{03687FAA-FE8D-462C-8A3E-FE75BFD2D266}" type="sibTrans" cxnId="{6EE18CC6-2848-4322-BE86-D6414CD63CED}">
      <dgm:prSet/>
      <dgm:spPr/>
      <dgm:t>
        <a:bodyPr/>
        <a:lstStyle/>
        <a:p>
          <a:endParaRPr lang="ru-RU" sz="2000"/>
        </a:p>
      </dgm:t>
    </dgm:pt>
    <dgm:pt modelId="{4900538D-D22A-4D54-AB5B-E9CD0F1A918A}">
      <dgm:prSet phldrT="[Текст]" custT="1"/>
      <dgm:spPr/>
      <dgm:t>
        <a:bodyPr/>
        <a:lstStyle/>
        <a:p>
          <a:r>
            <a:rPr lang="ru-RU" sz="1600" dirty="0" smtClean="0"/>
            <a:t>среднее профессиональное образование</a:t>
          </a:r>
          <a:endParaRPr lang="ru-RU" sz="1600" dirty="0"/>
        </a:p>
      </dgm:t>
    </dgm:pt>
    <dgm:pt modelId="{53490F23-937D-4009-99E0-6CF065FE97D1}" type="parTrans" cxnId="{1661515A-A5BF-466E-AAF1-AC8D95C2F8F9}">
      <dgm:prSet/>
      <dgm:spPr/>
      <dgm:t>
        <a:bodyPr/>
        <a:lstStyle/>
        <a:p>
          <a:endParaRPr lang="ru-RU" sz="2000"/>
        </a:p>
      </dgm:t>
    </dgm:pt>
    <dgm:pt modelId="{6B4A60CF-7188-4E94-A529-B88A4393211E}" type="sibTrans" cxnId="{1661515A-A5BF-466E-AAF1-AC8D95C2F8F9}">
      <dgm:prSet/>
      <dgm:spPr/>
      <dgm:t>
        <a:bodyPr/>
        <a:lstStyle/>
        <a:p>
          <a:endParaRPr lang="ru-RU" sz="2000"/>
        </a:p>
      </dgm:t>
    </dgm:pt>
    <dgm:pt modelId="{5F508A21-49DC-4781-9426-2838F3EA0F5A}">
      <dgm:prSet phldrT="[Текст]" custT="1"/>
      <dgm:spPr/>
      <dgm:t>
        <a:bodyPr/>
        <a:lstStyle/>
        <a:p>
          <a:r>
            <a:rPr lang="ru-RU" sz="1600" dirty="0" smtClean="0"/>
            <a:t>высшее образование</a:t>
          </a:r>
          <a:endParaRPr lang="ru-RU" sz="1600" dirty="0"/>
        </a:p>
      </dgm:t>
    </dgm:pt>
    <dgm:pt modelId="{7B93A9B5-2EBE-4835-BA86-0EC33AEBD2FA}" type="parTrans" cxnId="{9FDB5EF4-945A-4A7E-A38C-79DBD5DE567C}">
      <dgm:prSet/>
      <dgm:spPr/>
      <dgm:t>
        <a:bodyPr/>
        <a:lstStyle/>
        <a:p>
          <a:endParaRPr lang="ru-RU" sz="2000"/>
        </a:p>
      </dgm:t>
    </dgm:pt>
    <dgm:pt modelId="{D8940ACF-C752-4EC1-B440-2E6D669A2F9B}" type="sibTrans" cxnId="{9FDB5EF4-945A-4A7E-A38C-79DBD5DE567C}">
      <dgm:prSet/>
      <dgm:spPr/>
      <dgm:t>
        <a:bodyPr/>
        <a:lstStyle/>
        <a:p>
          <a:endParaRPr lang="ru-RU" sz="2000"/>
        </a:p>
      </dgm:t>
    </dgm:pt>
    <dgm:pt modelId="{A3EC537A-0515-40B0-BD10-455C4315DB94}">
      <dgm:prSet phldrT="[Текст]" custT="1"/>
      <dgm:spPr/>
      <dgm:t>
        <a:bodyPr/>
        <a:lstStyle/>
        <a:p>
          <a:r>
            <a:rPr lang="ru-RU" sz="1600" dirty="0" smtClean="0"/>
            <a:t>дополнительное образование детей и взрослых</a:t>
          </a:r>
          <a:endParaRPr lang="ru-RU" sz="1600" dirty="0"/>
        </a:p>
      </dgm:t>
    </dgm:pt>
    <dgm:pt modelId="{4B4C2FDC-7907-4156-AAAF-E849444BBC61}" type="parTrans" cxnId="{6912A056-00B2-4F66-B38B-E954B579BAF4}">
      <dgm:prSet/>
      <dgm:spPr/>
      <dgm:t>
        <a:bodyPr/>
        <a:lstStyle/>
        <a:p>
          <a:endParaRPr lang="ru-RU" sz="2000"/>
        </a:p>
      </dgm:t>
    </dgm:pt>
    <dgm:pt modelId="{2617B920-CB17-4764-BEEB-50004E685306}" type="sibTrans" cxnId="{6912A056-00B2-4F66-B38B-E954B579BAF4}">
      <dgm:prSet/>
      <dgm:spPr/>
      <dgm:t>
        <a:bodyPr/>
        <a:lstStyle/>
        <a:p>
          <a:endParaRPr lang="ru-RU" sz="2000"/>
        </a:p>
      </dgm:t>
    </dgm:pt>
    <dgm:pt modelId="{530C9EB0-2CEB-4274-8271-E412FC63C24F}">
      <dgm:prSet phldrT="[Текст]" custT="1"/>
      <dgm:spPr/>
      <dgm:t>
        <a:bodyPr/>
        <a:lstStyle/>
        <a:p>
          <a:r>
            <a:rPr lang="ru-RU" sz="1600" dirty="0" smtClean="0"/>
            <a:t>дополнительное профессиональное образование</a:t>
          </a:r>
          <a:endParaRPr lang="ru-RU" sz="1600" dirty="0"/>
        </a:p>
      </dgm:t>
    </dgm:pt>
    <dgm:pt modelId="{78CA14FD-3F4A-4968-8079-B7165CD9B233}" type="parTrans" cxnId="{3ED97AC5-C031-462E-816F-FFE7378A3BBB}">
      <dgm:prSet/>
      <dgm:spPr/>
      <dgm:t>
        <a:bodyPr/>
        <a:lstStyle/>
        <a:p>
          <a:endParaRPr lang="ru-RU" sz="2000"/>
        </a:p>
      </dgm:t>
    </dgm:pt>
    <dgm:pt modelId="{00C82997-14FB-4520-A8C9-892565DF2B8E}" type="sibTrans" cxnId="{3ED97AC5-C031-462E-816F-FFE7378A3BBB}">
      <dgm:prSet/>
      <dgm:spPr/>
      <dgm:t>
        <a:bodyPr/>
        <a:lstStyle/>
        <a:p>
          <a:endParaRPr lang="ru-RU" sz="2000"/>
        </a:p>
      </dgm:t>
    </dgm:pt>
    <dgm:pt modelId="{73165A48-C118-4A28-8DB2-F5BEA2311743}" type="pres">
      <dgm:prSet presAssocID="{D3474BEB-DD48-4369-B8DD-E2896F82C1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15C8D76-8BE5-458A-B4EC-284746428E2B}" type="pres">
      <dgm:prSet presAssocID="{2C46643C-64ED-4285-A006-D358A6651604}" presName="thickLine" presStyleLbl="alignNode1" presStyleIdx="0" presStyleCnt="4"/>
      <dgm:spPr/>
    </dgm:pt>
    <dgm:pt modelId="{B05C5012-64ED-4537-B57B-430A27E0D0AF}" type="pres">
      <dgm:prSet presAssocID="{2C46643C-64ED-4285-A006-D358A6651604}" presName="horz1" presStyleCnt="0"/>
      <dgm:spPr/>
    </dgm:pt>
    <dgm:pt modelId="{1096E35A-CA3C-4C7E-97DB-B65013319D17}" type="pres">
      <dgm:prSet presAssocID="{2C46643C-64ED-4285-A006-D358A6651604}" presName="tx1" presStyleLbl="revTx" presStyleIdx="0" presStyleCnt="12" custScaleX="163863"/>
      <dgm:spPr/>
      <dgm:t>
        <a:bodyPr/>
        <a:lstStyle/>
        <a:p>
          <a:endParaRPr lang="ru-RU"/>
        </a:p>
      </dgm:t>
    </dgm:pt>
    <dgm:pt modelId="{4F45DB3F-53A8-4A69-8837-241D1DFFDA23}" type="pres">
      <dgm:prSet presAssocID="{2C46643C-64ED-4285-A006-D358A6651604}" presName="vert1" presStyleCnt="0"/>
      <dgm:spPr/>
    </dgm:pt>
    <dgm:pt modelId="{ECAD89B6-658D-4D51-A9E0-23EA765466E2}" type="pres">
      <dgm:prSet presAssocID="{B58D8CF6-893B-4A14-B43A-2DF224C3C603}" presName="vertSpace2a" presStyleCnt="0"/>
      <dgm:spPr/>
    </dgm:pt>
    <dgm:pt modelId="{8DD12C6C-3CCE-4314-81EA-12C26CC7D054}" type="pres">
      <dgm:prSet presAssocID="{B58D8CF6-893B-4A14-B43A-2DF224C3C603}" presName="horz2" presStyleCnt="0"/>
      <dgm:spPr/>
    </dgm:pt>
    <dgm:pt modelId="{207ED313-409B-4124-B074-8672E35B423C}" type="pres">
      <dgm:prSet presAssocID="{B58D8CF6-893B-4A14-B43A-2DF224C3C603}" presName="horzSpace2" presStyleCnt="0"/>
      <dgm:spPr/>
    </dgm:pt>
    <dgm:pt modelId="{36F2704D-9A43-4FAC-8418-167AA889CC54}" type="pres">
      <dgm:prSet presAssocID="{B58D8CF6-893B-4A14-B43A-2DF224C3C603}" presName="tx2" presStyleLbl="revTx" presStyleIdx="1" presStyleCnt="12"/>
      <dgm:spPr/>
      <dgm:t>
        <a:bodyPr/>
        <a:lstStyle/>
        <a:p>
          <a:endParaRPr lang="ru-RU"/>
        </a:p>
      </dgm:t>
    </dgm:pt>
    <dgm:pt modelId="{E9C75B17-2486-421C-8996-C13D53778E8C}" type="pres">
      <dgm:prSet presAssocID="{B58D8CF6-893B-4A14-B43A-2DF224C3C603}" presName="vert2" presStyleCnt="0"/>
      <dgm:spPr/>
    </dgm:pt>
    <dgm:pt modelId="{4025BD7F-EF6C-4670-B19B-C6DDE5812C38}" type="pres">
      <dgm:prSet presAssocID="{B58D8CF6-893B-4A14-B43A-2DF224C3C603}" presName="thinLine2b" presStyleLbl="callout" presStyleIdx="0" presStyleCnt="8"/>
      <dgm:spPr/>
    </dgm:pt>
    <dgm:pt modelId="{07D61988-5FE7-4694-8C67-90F9FC544456}" type="pres">
      <dgm:prSet presAssocID="{B58D8CF6-893B-4A14-B43A-2DF224C3C603}" presName="vertSpace2b" presStyleCnt="0"/>
      <dgm:spPr/>
    </dgm:pt>
    <dgm:pt modelId="{F39496AC-09E5-4A99-8504-6DE259DF91BB}" type="pres">
      <dgm:prSet presAssocID="{AE0D1FFA-43BC-4F63-BE62-369ECA2DD48E}" presName="horz2" presStyleCnt="0"/>
      <dgm:spPr/>
    </dgm:pt>
    <dgm:pt modelId="{E5B27775-62CD-435D-8E18-8A977667261B}" type="pres">
      <dgm:prSet presAssocID="{AE0D1FFA-43BC-4F63-BE62-369ECA2DD48E}" presName="horzSpace2" presStyleCnt="0"/>
      <dgm:spPr/>
    </dgm:pt>
    <dgm:pt modelId="{2DA274B9-C456-47E1-8BAB-094518D05019}" type="pres">
      <dgm:prSet presAssocID="{AE0D1FFA-43BC-4F63-BE62-369ECA2DD48E}" presName="tx2" presStyleLbl="revTx" presStyleIdx="2" presStyleCnt="12"/>
      <dgm:spPr/>
      <dgm:t>
        <a:bodyPr/>
        <a:lstStyle/>
        <a:p>
          <a:endParaRPr lang="ru-RU"/>
        </a:p>
      </dgm:t>
    </dgm:pt>
    <dgm:pt modelId="{19502918-CD7B-4D6D-B70C-B2421B94598C}" type="pres">
      <dgm:prSet presAssocID="{AE0D1FFA-43BC-4F63-BE62-369ECA2DD48E}" presName="vert2" presStyleCnt="0"/>
      <dgm:spPr/>
    </dgm:pt>
    <dgm:pt modelId="{F76AE83D-4860-4C8C-9420-D308FA96EF5A}" type="pres">
      <dgm:prSet presAssocID="{AE0D1FFA-43BC-4F63-BE62-369ECA2DD48E}" presName="thinLine2b" presStyleLbl="callout" presStyleIdx="1" presStyleCnt="8"/>
      <dgm:spPr/>
    </dgm:pt>
    <dgm:pt modelId="{91A54FDB-A633-4C5E-A191-AF2E38B07D53}" type="pres">
      <dgm:prSet presAssocID="{AE0D1FFA-43BC-4F63-BE62-369ECA2DD48E}" presName="vertSpace2b" presStyleCnt="0"/>
      <dgm:spPr/>
    </dgm:pt>
    <dgm:pt modelId="{AE05FED9-52D2-4B3E-A21D-EBC9FE7D7DF4}" type="pres">
      <dgm:prSet presAssocID="{96C12A73-782D-4A66-9276-900AB24A6F42}" presName="horz2" presStyleCnt="0"/>
      <dgm:spPr/>
    </dgm:pt>
    <dgm:pt modelId="{4DFFEFCB-F0A4-415B-984A-26895456DB31}" type="pres">
      <dgm:prSet presAssocID="{96C12A73-782D-4A66-9276-900AB24A6F42}" presName="horzSpace2" presStyleCnt="0"/>
      <dgm:spPr/>
    </dgm:pt>
    <dgm:pt modelId="{7B06A3F0-654F-4FCE-8906-418677A3BE11}" type="pres">
      <dgm:prSet presAssocID="{96C12A73-782D-4A66-9276-900AB24A6F42}" presName="tx2" presStyleLbl="revTx" presStyleIdx="3" presStyleCnt="12"/>
      <dgm:spPr/>
      <dgm:t>
        <a:bodyPr/>
        <a:lstStyle/>
        <a:p>
          <a:endParaRPr lang="ru-RU"/>
        </a:p>
      </dgm:t>
    </dgm:pt>
    <dgm:pt modelId="{A9A9E269-6E7B-470F-93F5-CF57E0C1947B}" type="pres">
      <dgm:prSet presAssocID="{96C12A73-782D-4A66-9276-900AB24A6F42}" presName="vert2" presStyleCnt="0"/>
      <dgm:spPr/>
    </dgm:pt>
    <dgm:pt modelId="{A56062C4-21B8-4333-9EBD-7E5B67066179}" type="pres">
      <dgm:prSet presAssocID="{96C12A73-782D-4A66-9276-900AB24A6F42}" presName="thinLine2b" presStyleLbl="callout" presStyleIdx="2" presStyleCnt="8"/>
      <dgm:spPr/>
    </dgm:pt>
    <dgm:pt modelId="{200BBC82-11F5-48EB-90CC-1FF9364D1A5F}" type="pres">
      <dgm:prSet presAssocID="{96C12A73-782D-4A66-9276-900AB24A6F42}" presName="vertSpace2b" presStyleCnt="0"/>
      <dgm:spPr/>
    </dgm:pt>
    <dgm:pt modelId="{32B7B06B-CC83-44AD-957D-3A3F9295FAF0}" type="pres">
      <dgm:prSet presAssocID="{07DFA198-1F4E-4E89-AB98-875139A5B3FD}" presName="horz2" presStyleCnt="0"/>
      <dgm:spPr/>
    </dgm:pt>
    <dgm:pt modelId="{2C0CDBC6-0E77-4CAA-BE37-5C76F2CB9FDD}" type="pres">
      <dgm:prSet presAssocID="{07DFA198-1F4E-4E89-AB98-875139A5B3FD}" presName="horzSpace2" presStyleCnt="0"/>
      <dgm:spPr/>
    </dgm:pt>
    <dgm:pt modelId="{318BAA20-0850-4143-AFC0-A3DA5E8921B1}" type="pres">
      <dgm:prSet presAssocID="{07DFA198-1F4E-4E89-AB98-875139A5B3FD}" presName="tx2" presStyleLbl="revTx" presStyleIdx="4" presStyleCnt="12"/>
      <dgm:spPr/>
      <dgm:t>
        <a:bodyPr/>
        <a:lstStyle/>
        <a:p>
          <a:endParaRPr lang="ru-RU"/>
        </a:p>
      </dgm:t>
    </dgm:pt>
    <dgm:pt modelId="{1738CBD3-515D-4F61-BA6D-47C8629F04CF}" type="pres">
      <dgm:prSet presAssocID="{07DFA198-1F4E-4E89-AB98-875139A5B3FD}" presName="vert2" presStyleCnt="0"/>
      <dgm:spPr/>
    </dgm:pt>
    <dgm:pt modelId="{03C9D6CA-FF0C-4C14-B611-4ECE671B8D4E}" type="pres">
      <dgm:prSet presAssocID="{07DFA198-1F4E-4E89-AB98-875139A5B3FD}" presName="thinLine2b" presStyleLbl="callout" presStyleIdx="3" presStyleCnt="8"/>
      <dgm:spPr/>
    </dgm:pt>
    <dgm:pt modelId="{EEA08103-FDD3-48B4-BA20-D7F38559A81C}" type="pres">
      <dgm:prSet presAssocID="{07DFA198-1F4E-4E89-AB98-875139A5B3FD}" presName="vertSpace2b" presStyleCnt="0"/>
      <dgm:spPr/>
    </dgm:pt>
    <dgm:pt modelId="{7E2D2C2D-72D9-4DD2-92C3-A9569DAEF312}" type="pres">
      <dgm:prSet presAssocID="{691D46A1-EB78-4E22-949A-2A385A354397}" presName="thickLine" presStyleLbl="alignNode1" presStyleIdx="1" presStyleCnt="4"/>
      <dgm:spPr/>
    </dgm:pt>
    <dgm:pt modelId="{7F2D9C69-5FD1-4527-B220-B54E5D75E555}" type="pres">
      <dgm:prSet presAssocID="{691D46A1-EB78-4E22-949A-2A385A354397}" presName="horz1" presStyleCnt="0"/>
      <dgm:spPr/>
    </dgm:pt>
    <dgm:pt modelId="{BCF2620B-C616-4B08-B1D0-C15FE2DFDC7E}" type="pres">
      <dgm:prSet presAssocID="{691D46A1-EB78-4E22-949A-2A385A354397}" presName="tx1" presStyleLbl="revTx" presStyleIdx="5" presStyleCnt="12" custScaleX="164364" custLinFactNeighborX="-4924"/>
      <dgm:spPr/>
      <dgm:t>
        <a:bodyPr/>
        <a:lstStyle/>
        <a:p>
          <a:endParaRPr lang="ru-RU"/>
        </a:p>
      </dgm:t>
    </dgm:pt>
    <dgm:pt modelId="{F147F063-7930-44FE-B415-AF44A1D52036}" type="pres">
      <dgm:prSet presAssocID="{691D46A1-EB78-4E22-949A-2A385A354397}" presName="vert1" presStyleCnt="0"/>
      <dgm:spPr/>
    </dgm:pt>
    <dgm:pt modelId="{0BDF1E9E-BCE1-4EFE-B995-8ED020AD38F0}" type="pres">
      <dgm:prSet presAssocID="{4900538D-D22A-4D54-AB5B-E9CD0F1A918A}" presName="vertSpace2a" presStyleCnt="0"/>
      <dgm:spPr/>
    </dgm:pt>
    <dgm:pt modelId="{86582382-9ED9-41E4-B40E-C6B95E9EEB5C}" type="pres">
      <dgm:prSet presAssocID="{4900538D-D22A-4D54-AB5B-E9CD0F1A918A}" presName="horz2" presStyleCnt="0"/>
      <dgm:spPr/>
    </dgm:pt>
    <dgm:pt modelId="{2A9249D0-606B-4467-8167-D5808323A4CE}" type="pres">
      <dgm:prSet presAssocID="{4900538D-D22A-4D54-AB5B-E9CD0F1A918A}" presName="horzSpace2" presStyleCnt="0"/>
      <dgm:spPr/>
    </dgm:pt>
    <dgm:pt modelId="{87939BC0-1FDE-4D19-AA22-B70E3CAD6171}" type="pres">
      <dgm:prSet presAssocID="{4900538D-D22A-4D54-AB5B-E9CD0F1A918A}" presName="tx2" presStyleLbl="revTx" presStyleIdx="6" presStyleCnt="12"/>
      <dgm:spPr/>
      <dgm:t>
        <a:bodyPr/>
        <a:lstStyle/>
        <a:p>
          <a:endParaRPr lang="ru-RU"/>
        </a:p>
      </dgm:t>
    </dgm:pt>
    <dgm:pt modelId="{6DDA7040-672A-4E8C-AB9D-159E661F8235}" type="pres">
      <dgm:prSet presAssocID="{4900538D-D22A-4D54-AB5B-E9CD0F1A918A}" presName="vert2" presStyleCnt="0"/>
      <dgm:spPr/>
    </dgm:pt>
    <dgm:pt modelId="{7594D478-3109-47B3-9357-502BF1977B38}" type="pres">
      <dgm:prSet presAssocID="{4900538D-D22A-4D54-AB5B-E9CD0F1A918A}" presName="thinLine2b" presStyleLbl="callout" presStyleIdx="4" presStyleCnt="8"/>
      <dgm:spPr/>
    </dgm:pt>
    <dgm:pt modelId="{DCA05B7D-EE96-4435-9851-FFED4B84D644}" type="pres">
      <dgm:prSet presAssocID="{4900538D-D22A-4D54-AB5B-E9CD0F1A918A}" presName="vertSpace2b" presStyleCnt="0"/>
      <dgm:spPr/>
    </dgm:pt>
    <dgm:pt modelId="{4862E4BE-67B5-482E-AA56-7A2058400291}" type="pres">
      <dgm:prSet presAssocID="{5F508A21-49DC-4781-9426-2838F3EA0F5A}" presName="horz2" presStyleCnt="0"/>
      <dgm:spPr/>
    </dgm:pt>
    <dgm:pt modelId="{F5968EE2-D974-46E6-84ED-076FA18236B8}" type="pres">
      <dgm:prSet presAssocID="{5F508A21-49DC-4781-9426-2838F3EA0F5A}" presName="horzSpace2" presStyleCnt="0"/>
      <dgm:spPr/>
    </dgm:pt>
    <dgm:pt modelId="{B37A4D0E-219B-421D-BFF3-2873AA329826}" type="pres">
      <dgm:prSet presAssocID="{5F508A21-49DC-4781-9426-2838F3EA0F5A}" presName="tx2" presStyleLbl="revTx" presStyleIdx="7" presStyleCnt="12"/>
      <dgm:spPr/>
      <dgm:t>
        <a:bodyPr/>
        <a:lstStyle/>
        <a:p>
          <a:endParaRPr lang="ru-RU"/>
        </a:p>
      </dgm:t>
    </dgm:pt>
    <dgm:pt modelId="{75547794-A8E4-4489-9E34-FF403845DC3F}" type="pres">
      <dgm:prSet presAssocID="{5F508A21-49DC-4781-9426-2838F3EA0F5A}" presName="vert2" presStyleCnt="0"/>
      <dgm:spPr/>
    </dgm:pt>
    <dgm:pt modelId="{C531D19D-A400-43C3-AD0E-7180876A0E0B}" type="pres">
      <dgm:prSet presAssocID="{5F508A21-49DC-4781-9426-2838F3EA0F5A}" presName="thinLine2b" presStyleLbl="callout" presStyleIdx="5" presStyleCnt="8"/>
      <dgm:spPr/>
    </dgm:pt>
    <dgm:pt modelId="{4621F92D-D90F-4A99-AF8A-6C1DF9BC3A71}" type="pres">
      <dgm:prSet presAssocID="{5F508A21-49DC-4781-9426-2838F3EA0F5A}" presName="vertSpace2b" presStyleCnt="0"/>
      <dgm:spPr/>
    </dgm:pt>
    <dgm:pt modelId="{A63120F4-66EB-42D3-8CEE-E0C6CA4230A3}" type="pres">
      <dgm:prSet presAssocID="{2A00C53A-8501-49ED-B314-BE4F76424624}" presName="thickLine" presStyleLbl="alignNode1" presStyleIdx="2" presStyleCnt="4"/>
      <dgm:spPr/>
    </dgm:pt>
    <dgm:pt modelId="{E6DBF7EB-88EB-4CF0-8260-0EB139734B51}" type="pres">
      <dgm:prSet presAssocID="{2A00C53A-8501-49ED-B314-BE4F76424624}" presName="horz1" presStyleCnt="0"/>
      <dgm:spPr/>
    </dgm:pt>
    <dgm:pt modelId="{B65D0D43-34B0-425E-BE71-03330893A006}" type="pres">
      <dgm:prSet presAssocID="{2A00C53A-8501-49ED-B314-BE4F76424624}" presName="tx1" presStyleLbl="revTx" presStyleIdx="8" presStyleCnt="12" custScaleX="166056"/>
      <dgm:spPr/>
      <dgm:t>
        <a:bodyPr/>
        <a:lstStyle/>
        <a:p>
          <a:endParaRPr lang="ru-RU"/>
        </a:p>
      </dgm:t>
    </dgm:pt>
    <dgm:pt modelId="{FEB7BE6F-6A56-4F7C-B30A-A35F92502C3D}" type="pres">
      <dgm:prSet presAssocID="{2A00C53A-8501-49ED-B314-BE4F76424624}" presName="vert1" presStyleCnt="0"/>
      <dgm:spPr/>
    </dgm:pt>
    <dgm:pt modelId="{CFC91113-33F8-48EE-B094-6515AC2624D6}" type="pres">
      <dgm:prSet presAssocID="{A3EC537A-0515-40B0-BD10-455C4315DB94}" presName="vertSpace2a" presStyleCnt="0"/>
      <dgm:spPr/>
    </dgm:pt>
    <dgm:pt modelId="{86297659-AAB7-40CC-89DD-A1BEC6D63DDE}" type="pres">
      <dgm:prSet presAssocID="{A3EC537A-0515-40B0-BD10-455C4315DB94}" presName="horz2" presStyleCnt="0"/>
      <dgm:spPr/>
    </dgm:pt>
    <dgm:pt modelId="{2F092F4B-AF8D-46B3-87D9-4972710E134B}" type="pres">
      <dgm:prSet presAssocID="{A3EC537A-0515-40B0-BD10-455C4315DB94}" presName="horzSpace2" presStyleCnt="0"/>
      <dgm:spPr/>
    </dgm:pt>
    <dgm:pt modelId="{1150E03B-1E12-4EC0-9668-C62B8E567194}" type="pres">
      <dgm:prSet presAssocID="{A3EC537A-0515-40B0-BD10-455C4315DB94}" presName="tx2" presStyleLbl="revTx" presStyleIdx="9" presStyleCnt="12"/>
      <dgm:spPr/>
      <dgm:t>
        <a:bodyPr/>
        <a:lstStyle/>
        <a:p>
          <a:endParaRPr lang="ru-RU"/>
        </a:p>
      </dgm:t>
    </dgm:pt>
    <dgm:pt modelId="{CBDDD7BE-5939-4665-A361-F40E9D0CF15A}" type="pres">
      <dgm:prSet presAssocID="{A3EC537A-0515-40B0-BD10-455C4315DB94}" presName="vert2" presStyleCnt="0"/>
      <dgm:spPr/>
    </dgm:pt>
    <dgm:pt modelId="{0A71ADA9-FBB0-46CA-9EFA-82D7DAC502C3}" type="pres">
      <dgm:prSet presAssocID="{A3EC537A-0515-40B0-BD10-455C4315DB94}" presName="thinLine2b" presStyleLbl="callout" presStyleIdx="6" presStyleCnt="8"/>
      <dgm:spPr/>
    </dgm:pt>
    <dgm:pt modelId="{3739A059-B4B1-4C04-B5F7-BE1D775D72A7}" type="pres">
      <dgm:prSet presAssocID="{A3EC537A-0515-40B0-BD10-455C4315DB94}" presName="vertSpace2b" presStyleCnt="0"/>
      <dgm:spPr/>
    </dgm:pt>
    <dgm:pt modelId="{926C8A68-7FAF-49BC-B010-D0DE4991E08D}" type="pres">
      <dgm:prSet presAssocID="{530C9EB0-2CEB-4274-8271-E412FC63C24F}" presName="horz2" presStyleCnt="0"/>
      <dgm:spPr/>
    </dgm:pt>
    <dgm:pt modelId="{1F406F75-F8C3-45A8-A6CC-98730525C241}" type="pres">
      <dgm:prSet presAssocID="{530C9EB0-2CEB-4274-8271-E412FC63C24F}" presName="horzSpace2" presStyleCnt="0"/>
      <dgm:spPr/>
    </dgm:pt>
    <dgm:pt modelId="{1F09BA55-2108-47FF-A300-6EE3C3D7FACA}" type="pres">
      <dgm:prSet presAssocID="{530C9EB0-2CEB-4274-8271-E412FC63C24F}" presName="tx2" presStyleLbl="revTx" presStyleIdx="10" presStyleCnt="12"/>
      <dgm:spPr/>
      <dgm:t>
        <a:bodyPr/>
        <a:lstStyle/>
        <a:p>
          <a:endParaRPr lang="ru-RU"/>
        </a:p>
      </dgm:t>
    </dgm:pt>
    <dgm:pt modelId="{F33C821F-D4E6-4E97-8DBC-F713BD9F89E5}" type="pres">
      <dgm:prSet presAssocID="{530C9EB0-2CEB-4274-8271-E412FC63C24F}" presName="vert2" presStyleCnt="0"/>
      <dgm:spPr/>
    </dgm:pt>
    <dgm:pt modelId="{40AB0B9D-28D9-4DE2-81D2-613F750AEA03}" type="pres">
      <dgm:prSet presAssocID="{530C9EB0-2CEB-4274-8271-E412FC63C24F}" presName="thinLine2b" presStyleLbl="callout" presStyleIdx="7" presStyleCnt="8"/>
      <dgm:spPr/>
    </dgm:pt>
    <dgm:pt modelId="{39274F31-F956-4401-81B3-3DA1689EDF3F}" type="pres">
      <dgm:prSet presAssocID="{530C9EB0-2CEB-4274-8271-E412FC63C24F}" presName="vertSpace2b" presStyleCnt="0"/>
      <dgm:spPr/>
    </dgm:pt>
    <dgm:pt modelId="{4F14B17A-B085-4F50-A752-A422F5DD861B}" type="pres">
      <dgm:prSet presAssocID="{45571232-89F6-4B5A-A68F-8925AC9B7861}" presName="thickLine" presStyleLbl="alignNode1" presStyleIdx="3" presStyleCnt="4"/>
      <dgm:spPr/>
    </dgm:pt>
    <dgm:pt modelId="{BADDD788-3962-40C4-AA47-8FE398AE135C}" type="pres">
      <dgm:prSet presAssocID="{45571232-89F6-4B5A-A68F-8925AC9B7861}" presName="horz1" presStyleCnt="0"/>
      <dgm:spPr/>
    </dgm:pt>
    <dgm:pt modelId="{AD73F072-4E24-4BC8-98B0-30B9341EF95A}" type="pres">
      <dgm:prSet presAssocID="{45571232-89F6-4B5A-A68F-8925AC9B7861}" presName="tx1" presStyleLbl="revTx" presStyleIdx="11" presStyleCnt="12" custScaleX="148027"/>
      <dgm:spPr/>
      <dgm:t>
        <a:bodyPr/>
        <a:lstStyle/>
        <a:p>
          <a:endParaRPr lang="ru-RU"/>
        </a:p>
      </dgm:t>
    </dgm:pt>
    <dgm:pt modelId="{6D727DC1-F712-4472-AAF4-E01460070945}" type="pres">
      <dgm:prSet presAssocID="{45571232-89F6-4B5A-A68F-8925AC9B7861}" presName="vert1" presStyleCnt="0"/>
      <dgm:spPr/>
    </dgm:pt>
  </dgm:ptLst>
  <dgm:cxnLst>
    <dgm:cxn modelId="{5E3D8D91-DD91-48E4-94A5-C140A8187A79}" srcId="{D3474BEB-DD48-4369-B8DD-E2896F82C1ED}" destId="{2C46643C-64ED-4285-A006-D358A6651604}" srcOrd="0" destOrd="0" parTransId="{B5CAE6DE-D771-4FC7-8CE0-96B423AA14EE}" sibTransId="{D79A68C1-365C-4FF6-A800-E6AF84F8B61D}"/>
    <dgm:cxn modelId="{A42D272C-A404-476F-92F4-1DDA0BE3E1AF}" srcId="{D3474BEB-DD48-4369-B8DD-E2896F82C1ED}" destId="{691D46A1-EB78-4E22-949A-2A385A354397}" srcOrd="1" destOrd="0" parTransId="{2FE7E259-4245-4771-832C-61CCC115A220}" sibTransId="{E92C2D1C-AECE-4671-9495-397F9C82124B}"/>
    <dgm:cxn modelId="{F8FA07C3-5C93-4E97-822B-86D9B4FD026B}" type="presOf" srcId="{AE0D1FFA-43BC-4F63-BE62-369ECA2DD48E}" destId="{2DA274B9-C456-47E1-8BAB-094518D05019}" srcOrd="0" destOrd="0" presId="urn:microsoft.com/office/officeart/2008/layout/LinedList"/>
    <dgm:cxn modelId="{68FBEDF3-6384-4D6F-8C6F-332C6DADEE7E}" type="presOf" srcId="{A3EC537A-0515-40B0-BD10-455C4315DB94}" destId="{1150E03B-1E12-4EC0-9668-C62B8E567194}" srcOrd="0" destOrd="0" presId="urn:microsoft.com/office/officeart/2008/layout/LinedList"/>
    <dgm:cxn modelId="{C91D84A3-EDE7-4C9D-B3FE-1C9256442627}" type="presOf" srcId="{07DFA198-1F4E-4E89-AB98-875139A5B3FD}" destId="{318BAA20-0850-4143-AFC0-A3DA5E8921B1}" srcOrd="0" destOrd="0" presId="urn:microsoft.com/office/officeart/2008/layout/LinedList"/>
    <dgm:cxn modelId="{7767834D-8FC9-4478-B882-6796EAA9AEF9}" type="presOf" srcId="{96C12A73-782D-4A66-9276-900AB24A6F42}" destId="{7B06A3F0-654F-4FCE-8906-418677A3BE11}" srcOrd="0" destOrd="0" presId="urn:microsoft.com/office/officeart/2008/layout/LinedList"/>
    <dgm:cxn modelId="{89E6E72B-D96B-4391-8FA3-643CA0BABA0A}" type="presOf" srcId="{4900538D-D22A-4D54-AB5B-E9CD0F1A918A}" destId="{87939BC0-1FDE-4D19-AA22-B70E3CAD6171}" srcOrd="0" destOrd="0" presId="urn:microsoft.com/office/officeart/2008/layout/LinedList"/>
    <dgm:cxn modelId="{14BCA1AB-6505-410E-8D9A-8BACAD93287D}" type="presOf" srcId="{D3474BEB-DD48-4369-B8DD-E2896F82C1ED}" destId="{73165A48-C118-4A28-8DB2-F5BEA2311743}" srcOrd="0" destOrd="0" presId="urn:microsoft.com/office/officeart/2008/layout/LinedList"/>
    <dgm:cxn modelId="{6EE18CC6-2848-4322-BE86-D6414CD63CED}" srcId="{D3474BEB-DD48-4369-B8DD-E2896F82C1ED}" destId="{45571232-89F6-4B5A-A68F-8925AC9B7861}" srcOrd="3" destOrd="0" parTransId="{055591FC-3DC5-4ECC-8492-2B1722BEFF42}" sibTransId="{03687FAA-FE8D-462C-8A3E-FE75BFD2D266}"/>
    <dgm:cxn modelId="{BB05E3D4-8577-41B8-B31B-0ACBE60AC3EF}" srcId="{D3474BEB-DD48-4369-B8DD-E2896F82C1ED}" destId="{2A00C53A-8501-49ED-B314-BE4F76424624}" srcOrd="2" destOrd="0" parTransId="{A8C7D67B-D8FA-4D41-992A-1831B8F01FF0}" sibTransId="{ECCDA2FE-C2A1-4FBD-965A-CF1B274A0602}"/>
    <dgm:cxn modelId="{AE1C835C-8DCD-42D1-9FDA-0688D195CC1C}" type="presOf" srcId="{691D46A1-EB78-4E22-949A-2A385A354397}" destId="{BCF2620B-C616-4B08-B1D0-C15FE2DFDC7E}" srcOrd="0" destOrd="0" presId="urn:microsoft.com/office/officeart/2008/layout/LinedList"/>
    <dgm:cxn modelId="{FAF115F4-4C45-4619-91E7-DA2E68C98CDF}" srcId="{2C46643C-64ED-4285-A006-D358A6651604}" destId="{AE0D1FFA-43BC-4F63-BE62-369ECA2DD48E}" srcOrd="1" destOrd="0" parTransId="{7D2C8572-A15E-4D01-8DCC-05F4FE52B2A5}" sibTransId="{7B557AEA-04FF-4637-ADF3-6CFFFBA962B3}"/>
    <dgm:cxn modelId="{339643F5-5ABF-4D49-9621-FFED3F665F23}" type="presOf" srcId="{2C46643C-64ED-4285-A006-D358A6651604}" destId="{1096E35A-CA3C-4C7E-97DB-B65013319D17}" srcOrd="0" destOrd="0" presId="urn:microsoft.com/office/officeart/2008/layout/LinedList"/>
    <dgm:cxn modelId="{94D52899-4B18-4F01-816B-41F7C73D03AC}" srcId="{2C46643C-64ED-4285-A006-D358A6651604}" destId="{07DFA198-1F4E-4E89-AB98-875139A5B3FD}" srcOrd="3" destOrd="0" parTransId="{26146C5E-4BDF-4F8E-90DA-04F6D6B2134D}" sibTransId="{1B087D41-444A-40E0-B0B0-77FF6B353894}"/>
    <dgm:cxn modelId="{6912A056-00B2-4F66-B38B-E954B579BAF4}" srcId="{2A00C53A-8501-49ED-B314-BE4F76424624}" destId="{A3EC537A-0515-40B0-BD10-455C4315DB94}" srcOrd="0" destOrd="0" parTransId="{4B4C2FDC-7907-4156-AAAF-E849444BBC61}" sibTransId="{2617B920-CB17-4764-BEEB-50004E685306}"/>
    <dgm:cxn modelId="{E9C89142-A66F-403C-A695-E16442DB4FDE}" type="presOf" srcId="{B58D8CF6-893B-4A14-B43A-2DF224C3C603}" destId="{36F2704D-9A43-4FAC-8418-167AA889CC54}" srcOrd="0" destOrd="0" presId="urn:microsoft.com/office/officeart/2008/layout/LinedList"/>
    <dgm:cxn modelId="{8E820647-6B5E-4CF5-94B7-147D4AB0E043}" type="presOf" srcId="{45571232-89F6-4B5A-A68F-8925AC9B7861}" destId="{AD73F072-4E24-4BC8-98B0-30B9341EF95A}" srcOrd="0" destOrd="0" presId="urn:microsoft.com/office/officeart/2008/layout/LinedList"/>
    <dgm:cxn modelId="{3ED97AC5-C031-462E-816F-FFE7378A3BBB}" srcId="{2A00C53A-8501-49ED-B314-BE4F76424624}" destId="{530C9EB0-2CEB-4274-8271-E412FC63C24F}" srcOrd="1" destOrd="0" parTransId="{78CA14FD-3F4A-4968-8079-B7165CD9B233}" sibTransId="{00C82997-14FB-4520-A8C9-892565DF2B8E}"/>
    <dgm:cxn modelId="{CE59CBE0-D091-4C6D-9C0A-D2128482738A}" srcId="{2C46643C-64ED-4285-A006-D358A6651604}" destId="{B58D8CF6-893B-4A14-B43A-2DF224C3C603}" srcOrd="0" destOrd="0" parTransId="{1AC2B82A-11B0-4A23-B957-97FAA2EFDE61}" sibTransId="{29D0FF9E-256D-417E-B747-20E8BBE8AD45}"/>
    <dgm:cxn modelId="{984B3997-91EF-41C1-9ECF-640E67FCE987}" type="presOf" srcId="{2A00C53A-8501-49ED-B314-BE4F76424624}" destId="{B65D0D43-34B0-425E-BE71-03330893A006}" srcOrd="0" destOrd="0" presId="urn:microsoft.com/office/officeart/2008/layout/LinedList"/>
    <dgm:cxn modelId="{1661515A-A5BF-466E-AAF1-AC8D95C2F8F9}" srcId="{691D46A1-EB78-4E22-949A-2A385A354397}" destId="{4900538D-D22A-4D54-AB5B-E9CD0F1A918A}" srcOrd="0" destOrd="0" parTransId="{53490F23-937D-4009-99E0-6CF065FE97D1}" sibTransId="{6B4A60CF-7188-4E94-A529-B88A4393211E}"/>
    <dgm:cxn modelId="{9C3B8E21-F32F-41AE-A99A-D839A1B89382}" type="presOf" srcId="{5F508A21-49DC-4781-9426-2838F3EA0F5A}" destId="{B37A4D0E-219B-421D-BFF3-2873AA329826}" srcOrd="0" destOrd="0" presId="urn:microsoft.com/office/officeart/2008/layout/LinedList"/>
    <dgm:cxn modelId="{19543A71-275A-4FE8-9F1F-EA657B4C0FAD}" srcId="{2C46643C-64ED-4285-A006-D358A6651604}" destId="{96C12A73-782D-4A66-9276-900AB24A6F42}" srcOrd="2" destOrd="0" parTransId="{C711D2C8-8239-488A-957D-47CB38692281}" sibTransId="{3790EC23-6AD5-44A8-97B6-F8DDDD1621BF}"/>
    <dgm:cxn modelId="{CF561FC9-58C7-498D-B43A-0F71A8E5EAAE}" type="presOf" srcId="{530C9EB0-2CEB-4274-8271-E412FC63C24F}" destId="{1F09BA55-2108-47FF-A300-6EE3C3D7FACA}" srcOrd="0" destOrd="0" presId="urn:microsoft.com/office/officeart/2008/layout/LinedList"/>
    <dgm:cxn modelId="{9FDB5EF4-945A-4A7E-A38C-79DBD5DE567C}" srcId="{691D46A1-EB78-4E22-949A-2A385A354397}" destId="{5F508A21-49DC-4781-9426-2838F3EA0F5A}" srcOrd="1" destOrd="0" parTransId="{7B93A9B5-2EBE-4835-BA86-0EC33AEBD2FA}" sibTransId="{D8940ACF-C752-4EC1-B440-2E6D669A2F9B}"/>
    <dgm:cxn modelId="{48FF8522-56CE-43C3-90FF-864E70C7BBE1}" type="presParOf" srcId="{73165A48-C118-4A28-8DB2-F5BEA2311743}" destId="{B15C8D76-8BE5-458A-B4EC-284746428E2B}" srcOrd="0" destOrd="0" presId="urn:microsoft.com/office/officeart/2008/layout/LinedList"/>
    <dgm:cxn modelId="{7B229096-BEA7-4027-BCFD-C6F844D793BE}" type="presParOf" srcId="{73165A48-C118-4A28-8DB2-F5BEA2311743}" destId="{B05C5012-64ED-4537-B57B-430A27E0D0AF}" srcOrd="1" destOrd="0" presId="urn:microsoft.com/office/officeart/2008/layout/LinedList"/>
    <dgm:cxn modelId="{19CAE34A-2D30-4E4F-999B-0637A7A7E061}" type="presParOf" srcId="{B05C5012-64ED-4537-B57B-430A27E0D0AF}" destId="{1096E35A-CA3C-4C7E-97DB-B65013319D17}" srcOrd="0" destOrd="0" presId="urn:microsoft.com/office/officeart/2008/layout/LinedList"/>
    <dgm:cxn modelId="{AE93537C-63F6-4232-B033-E7062CED3405}" type="presParOf" srcId="{B05C5012-64ED-4537-B57B-430A27E0D0AF}" destId="{4F45DB3F-53A8-4A69-8837-241D1DFFDA23}" srcOrd="1" destOrd="0" presId="urn:microsoft.com/office/officeart/2008/layout/LinedList"/>
    <dgm:cxn modelId="{ED43CF6B-03E7-4B8B-9B63-A9B0F535A20F}" type="presParOf" srcId="{4F45DB3F-53A8-4A69-8837-241D1DFFDA23}" destId="{ECAD89B6-658D-4D51-A9E0-23EA765466E2}" srcOrd="0" destOrd="0" presId="urn:microsoft.com/office/officeart/2008/layout/LinedList"/>
    <dgm:cxn modelId="{64E4D0CE-7BB2-4B76-A202-5BCFE39416BC}" type="presParOf" srcId="{4F45DB3F-53A8-4A69-8837-241D1DFFDA23}" destId="{8DD12C6C-3CCE-4314-81EA-12C26CC7D054}" srcOrd="1" destOrd="0" presId="urn:microsoft.com/office/officeart/2008/layout/LinedList"/>
    <dgm:cxn modelId="{AF499D7F-839E-438C-9CA5-FB2375EC82A1}" type="presParOf" srcId="{8DD12C6C-3CCE-4314-81EA-12C26CC7D054}" destId="{207ED313-409B-4124-B074-8672E35B423C}" srcOrd="0" destOrd="0" presId="urn:microsoft.com/office/officeart/2008/layout/LinedList"/>
    <dgm:cxn modelId="{4803A53D-F1E8-462A-A99D-4AF89150E05A}" type="presParOf" srcId="{8DD12C6C-3CCE-4314-81EA-12C26CC7D054}" destId="{36F2704D-9A43-4FAC-8418-167AA889CC54}" srcOrd="1" destOrd="0" presId="urn:microsoft.com/office/officeart/2008/layout/LinedList"/>
    <dgm:cxn modelId="{0A4387C8-8078-427C-9E9A-9176ED7E8A68}" type="presParOf" srcId="{8DD12C6C-3CCE-4314-81EA-12C26CC7D054}" destId="{E9C75B17-2486-421C-8996-C13D53778E8C}" srcOrd="2" destOrd="0" presId="urn:microsoft.com/office/officeart/2008/layout/LinedList"/>
    <dgm:cxn modelId="{A5CBF04B-2B10-46A5-94E8-02D3CBCB1753}" type="presParOf" srcId="{4F45DB3F-53A8-4A69-8837-241D1DFFDA23}" destId="{4025BD7F-EF6C-4670-B19B-C6DDE5812C38}" srcOrd="2" destOrd="0" presId="urn:microsoft.com/office/officeart/2008/layout/LinedList"/>
    <dgm:cxn modelId="{85CC2634-427A-405F-A05D-FAABD140D4F8}" type="presParOf" srcId="{4F45DB3F-53A8-4A69-8837-241D1DFFDA23}" destId="{07D61988-5FE7-4694-8C67-90F9FC544456}" srcOrd="3" destOrd="0" presId="urn:microsoft.com/office/officeart/2008/layout/LinedList"/>
    <dgm:cxn modelId="{51B1B62C-9C7A-48E2-9CE1-C772026A762B}" type="presParOf" srcId="{4F45DB3F-53A8-4A69-8837-241D1DFFDA23}" destId="{F39496AC-09E5-4A99-8504-6DE259DF91BB}" srcOrd="4" destOrd="0" presId="urn:microsoft.com/office/officeart/2008/layout/LinedList"/>
    <dgm:cxn modelId="{EA71EC4F-380C-4B61-872B-6A0311078DE7}" type="presParOf" srcId="{F39496AC-09E5-4A99-8504-6DE259DF91BB}" destId="{E5B27775-62CD-435D-8E18-8A977667261B}" srcOrd="0" destOrd="0" presId="urn:microsoft.com/office/officeart/2008/layout/LinedList"/>
    <dgm:cxn modelId="{36F9467C-ADE4-4C11-A63F-E793C4223936}" type="presParOf" srcId="{F39496AC-09E5-4A99-8504-6DE259DF91BB}" destId="{2DA274B9-C456-47E1-8BAB-094518D05019}" srcOrd="1" destOrd="0" presId="urn:microsoft.com/office/officeart/2008/layout/LinedList"/>
    <dgm:cxn modelId="{0F61A911-2600-4225-BA3E-A0D9A95ECA21}" type="presParOf" srcId="{F39496AC-09E5-4A99-8504-6DE259DF91BB}" destId="{19502918-CD7B-4D6D-B70C-B2421B94598C}" srcOrd="2" destOrd="0" presId="urn:microsoft.com/office/officeart/2008/layout/LinedList"/>
    <dgm:cxn modelId="{CA90D363-DCCC-404E-904D-3A40F26628CF}" type="presParOf" srcId="{4F45DB3F-53A8-4A69-8837-241D1DFFDA23}" destId="{F76AE83D-4860-4C8C-9420-D308FA96EF5A}" srcOrd="5" destOrd="0" presId="urn:microsoft.com/office/officeart/2008/layout/LinedList"/>
    <dgm:cxn modelId="{6FA511CB-0C3A-4D46-AF99-B1F12385F127}" type="presParOf" srcId="{4F45DB3F-53A8-4A69-8837-241D1DFFDA23}" destId="{91A54FDB-A633-4C5E-A191-AF2E38B07D53}" srcOrd="6" destOrd="0" presId="urn:microsoft.com/office/officeart/2008/layout/LinedList"/>
    <dgm:cxn modelId="{BEEDBDD7-569C-4735-BE74-1FAEB24774DA}" type="presParOf" srcId="{4F45DB3F-53A8-4A69-8837-241D1DFFDA23}" destId="{AE05FED9-52D2-4B3E-A21D-EBC9FE7D7DF4}" srcOrd="7" destOrd="0" presId="urn:microsoft.com/office/officeart/2008/layout/LinedList"/>
    <dgm:cxn modelId="{7A9FD062-4BF4-48E7-BE03-C1080A668133}" type="presParOf" srcId="{AE05FED9-52D2-4B3E-A21D-EBC9FE7D7DF4}" destId="{4DFFEFCB-F0A4-415B-984A-26895456DB31}" srcOrd="0" destOrd="0" presId="urn:microsoft.com/office/officeart/2008/layout/LinedList"/>
    <dgm:cxn modelId="{D5981589-391E-4F02-805F-4C8CB8FF0881}" type="presParOf" srcId="{AE05FED9-52D2-4B3E-A21D-EBC9FE7D7DF4}" destId="{7B06A3F0-654F-4FCE-8906-418677A3BE11}" srcOrd="1" destOrd="0" presId="urn:microsoft.com/office/officeart/2008/layout/LinedList"/>
    <dgm:cxn modelId="{A79C3000-90A1-438D-9290-157AD14AAECB}" type="presParOf" srcId="{AE05FED9-52D2-4B3E-A21D-EBC9FE7D7DF4}" destId="{A9A9E269-6E7B-470F-93F5-CF57E0C1947B}" srcOrd="2" destOrd="0" presId="urn:microsoft.com/office/officeart/2008/layout/LinedList"/>
    <dgm:cxn modelId="{27828509-F6B7-41C4-8DBE-7771444EB842}" type="presParOf" srcId="{4F45DB3F-53A8-4A69-8837-241D1DFFDA23}" destId="{A56062C4-21B8-4333-9EBD-7E5B67066179}" srcOrd="8" destOrd="0" presId="urn:microsoft.com/office/officeart/2008/layout/LinedList"/>
    <dgm:cxn modelId="{0FDB0EA2-F518-4012-864F-03E68B9D83E3}" type="presParOf" srcId="{4F45DB3F-53A8-4A69-8837-241D1DFFDA23}" destId="{200BBC82-11F5-48EB-90CC-1FF9364D1A5F}" srcOrd="9" destOrd="0" presId="urn:microsoft.com/office/officeart/2008/layout/LinedList"/>
    <dgm:cxn modelId="{F47ED2B4-06C3-49F5-A8E9-1322FFF52F73}" type="presParOf" srcId="{4F45DB3F-53A8-4A69-8837-241D1DFFDA23}" destId="{32B7B06B-CC83-44AD-957D-3A3F9295FAF0}" srcOrd="10" destOrd="0" presId="urn:microsoft.com/office/officeart/2008/layout/LinedList"/>
    <dgm:cxn modelId="{3ECF4880-344B-41A8-A397-20369A487B9F}" type="presParOf" srcId="{32B7B06B-CC83-44AD-957D-3A3F9295FAF0}" destId="{2C0CDBC6-0E77-4CAA-BE37-5C76F2CB9FDD}" srcOrd="0" destOrd="0" presId="urn:microsoft.com/office/officeart/2008/layout/LinedList"/>
    <dgm:cxn modelId="{CE8D0D76-2DBC-462C-980D-79F24A458CA5}" type="presParOf" srcId="{32B7B06B-CC83-44AD-957D-3A3F9295FAF0}" destId="{318BAA20-0850-4143-AFC0-A3DA5E8921B1}" srcOrd="1" destOrd="0" presId="urn:microsoft.com/office/officeart/2008/layout/LinedList"/>
    <dgm:cxn modelId="{1AA1EAC1-1501-4133-9510-1216619B55CE}" type="presParOf" srcId="{32B7B06B-CC83-44AD-957D-3A3F9295FAF0}" destId="{1738CBD3-515D-4F61-BA6D-47C8629F04CF}" srcOrd="2" destOrd="0" presId="urn:microsoft.com/office/officeart/2008/layout/LinedList"/>
    <dgm:cxn modelId="{8F0837E8-9554-4E3A-B2FB-A29E0B891426}" type="presParOf" srcId="{4F45DB3F-53A8-4A69-8837-241D1DFFDA23}" destId="{03C9D6CA-FF0C-4C14-B611-4ECE671B8D4E}" srcOrd="11" destOrd="0" presId="urn:microsoft.com/office/officeart/2008/layout/LinedList"/>
    <dgm:cxn modelId="{F005D402-2D1F-49B5-8E26-CC8AA1ECC3C7}" type="presParOf" srcId="{4F45DB3F-53A8-4A69-8837-241D1DFFDA23}" destId="{EEA08103-FDD3-48B4-BA20-D7F38559A81C}" srcOrd="12" destOrd="0" presId="urn:microsoft.com/office/officeart/2008/layout/LinedList"/>
    <dgm:cxn modelId="{1914E2E6-0CDC-4EE1-A56B-169D0D40D367}" type="presParOf" srcId="{73165A48-C118-4A28-8DB2-F5BEA2311743}" destId="{7E2D2C2D-72D9-4DD2-92C3-A9569DAEF312}" srcOrd="2" destOrd="0" presId="urn:microsoft.com/office/officeart/2008/layout/LinedList"/>
    <dgm:cxn modelId="{A85F888D-14CB-4AB8-9EA5-2E47ABF9E8C8}" type="presParOf" srcId="{73165A48-C118-4A28-8DB2-F5BEA2311743}" destId="{7F2D9C69-5FD1-4527-B220-B54E5D75E555}" srcOrd="3" destOrd="0" presId="urn:microsoft.com/office/officeart/2008/layout/LinedList"/>
    <dgm:cxn modelId="{8A4982F0-8EF1-4D5F-931A-0C0EE1D62F8A}" type="presParOf" srcId="{7F2D9C69-5FD1-4527-B220-B54E5D75E555}" destId="{BCF2620B-C616-4B08-B1D0-C15FE2DFDC7E}" srcOrd="0" destOrd="0" presId="urn:microsoft.com/office/officeart/2008/layout/LinedList"/>
    <dgm:cxn modelId="{684198EC-C286-4651-81E2-057A06B9F832}" type="presParOf" srcId="{7F2D9C69-5FD1-4527-B220-B54E5D75E555}" destId="{F147F063-7930-44FE-B415-AF44A1D52036}" srcOrd="1" destOrd="0" presId="urn:microsoft.com/office/officeart/2008/layout/LinedList"/>
    <dgm:cxn modelId="{B1B408D9-607B-4D9B-ADF9-E9026055107B}" type="presParOf" srcId="{F147F063-7930-44FE-B415-AF44A1D52036}" destId="{0BDF1E9E-BCE1-4EFE-B995-8ED020AD38F0}" srcOrd="0" destOrd="0" presId="urn:microsoft.com/office/officeart/2008/layout/LinedList"/>
    <dgm:cxn modelId="{7A9530C5-9474-4161-A299-E41760250629}" type="presParOf" srcId="{F147F063-7930-44FE-B415-AF44A1D52036}" destId="{86582382-9ED9-41E4-B40E-C6B95E9EEB5C}" srcOrd="1" destOrd="0" presId="urn:microsoft.com/office/officeart/2008/layout/LinedList"/>
    <dgm:cxn modelId="{26E00DB9-8D7A-45D5-A60D-AF19456BD847}" type="presParOf" srcId="{86582382-9ED9-41E4-B40E-C6B95E9EEB5C}" destId="{2A9249D0-606B-4467-8167-D5808323A4CE}" srcOrd="0" destOrd="0" presId="urn:microsoft.com/office/officeart/2008/layout/LinedList"/>
    <dgm:cxn modelId="{7CDCA805-CD16-4E1A-9B4D-28F89D2F45DD}" type="presParOf" srcId="{86582382-9ED9-41E4-B40E-C6B95E9EEB5C}" destId="{87939BC0-1FDE-4D19-AA22-B70E3CAD6171}" srcOrd="1" destOrd="0" presId="urn:microsoft.com/office/officeart/2008/layout/LinedList"/>
    <dgm:cxn modelId="{476FB92E-7A15-4F1A-BFB7-19070D4339C2}" type="presParOf" srcId="{86582382-9ED9-41E4-B40E-C6B95E9EEB5C}" destId="{6DDA7040-672A-4E8C-AB9D-159E661F8235}" srcOrd="2" destOrd="0" presId="urn:microsoft.com/office/officeart/2008/layout/LinedList"/>
    <dgm:cxn modelId="{D287C96D-FEF2-496E-8B66-ACDABCB7D844}" type="presParOf" srcId="{F147F063-7930-44FE-B415-AF44A1D52036}" destId="{7594D478-3109-47B3-9357-502BF1977B38}" srcOrd="2" destOrd="0" presId="urn:microsoft.com/office/officeart/2008/layout/LinedList"/>
    <dgm:cxn modelId="{7568AF48-B454-4D60-87D5-42997EC537A2}" type="presParOf" srcId="{F147F063-7930-44FE-B415-AF44A1D52036}" destId="{DCA05B7D-EE96-4435-9851-FFED4B84D644}" srcOrd="3" destOrd="0" presId="urn:microsoft.com/office/officeart/2008/layout/LinedList"/>
    <dgm:cxn modelId="{D318336B-7D9B-4659-BC41-5B510FC48EB4}" type="presParOf" srcId="{F147F063-7930-44FE-B415-AF44A1D52036}" destId="{4862E4BE-67B5-482E-AA56-7A2058400291}" srcOrd="4" destOrd="0" presId="urn:microsoft.com/office/officeart/2008/layout/LinedList"/>
    <dgm:cxn modelId="{F8E05DDE-5529-4A2F-BDCC-5B97CE9145CE}" type="presParOf" srcId="{4862E4BE-67B5-482E-AA56-7A2058400291}" destId="{F5968EE2-D974-46E6-84ED-076FA18236B8}" srcOrd="0" destOrd="0" presId="urn:microsoft.com/office/officeart/2008/layout/LinedList"/>
    <dgm:cxn modelId="{EB49652A-13D0-4E08-B3F7-1C5C5483F28B}" type="presParOf" srcId="{4862E4BE-67B5-482E-AA56-7A2058400291}" destId="{B37A4D0E-219B-421D-BFF3-2873AA329826}" srcOrd="1" destOrd="0" presId="urn:microsoft.com/office/officeart/2008/layout/LinedList"/>
    <dgm:cxn modelId="{ECCF7210-AB41-4459-B6C6-6BAC645579FC}" type="presParOf" srcId="{4862E4BE-67B5-482E-AA56-7A2058400291}" destId="{75547794-A8E4-4489-9E34-FF403845DC3F}" srcOrd="2" destOrd="0" presId="urn:microsoft.com/office/officeart/2008/layout/LinedList"/>
    <dgm:cxn modelId="{FBC48E90-CC37-439E-9930-04F1CA361BB7}" type="presParOf" srcId="{F147F063-7930-44FE-B415-AF44A1D52036}" destId="{C531D19D-A400-43C3-AD0E-7180876A0E0B}" srcOrd="5" destOrd="0" presId="urn:microsoft.com/office/officeart/2008/layout/LinedList"/>
    <dgm:cxn modelId="{E5EA258A-BA2B-4AB2-9161-CC02396B042F}" type="presParOf" srcId="{F147F063-7930-44FE-B415-AF44A1D52036}" destId="{4621F92D-D90F-4A99-AF8A-6C1DF9BC3A71}" srcOrd="6" destOrd="0" presId="urn:microsoft.com/office/officeart/2008/layout/LinedList"/>
    <dgm:cxn modelId="{357514D8-8C8A-476A-BB1C-5B8A850B0A7A}" type="presParOf" srcId="{73165A48-C118-4A28-8DB2-F5BEA2311743}" destId="{A63120F4-66EB-42D3-8CEE-E0C6CA4230A3}" srcOrd="4" destOrd="0" presId="urn:microsoft.com/office/officeart/2008/layout/LinedList"/>
    <dgm:cxn modelId="{95CE7A8B-53D9-47F7-B9C2-A6E3CF6880F2}" type="presParOf" srcId="{73165A48-C118-4A28-8DB2-F5BEA2311743}" destId="{E6DBF7EB-88EB-4CF0-8260-0EB139734B51}" srcOrd="5" destOrd="0" presId="urn:microsoft.com/office/officeart/2008/layout/LinedList"/>
    <dgm:cxn modelId="{26E51D82-7E75-4960-8696-0ACB282F5D81}" type="presParOf" srcId="{E6DBF7EB-88EB-4CF0-8260-0EB139734B51}" destId="{B65D0D43-34B0-425E-BE71-03330893A006}" srcOrd="0" destOrd="0" presId="urn:microsoft.com/office/officeart/2008/layout/LinedList"/>
    <dgm:cxn modelId="{ACB56331-F81D-4204-AE76-12C3AEC49773}" type="presParOf" srcId="{E6DBF7EB-88EB-4CF0-8260-0EB139734B51}" destId="{FEB7BE6F-6A56-4F7C-B30A-A35F92502C3D}" srcOrd="1" destOrd="0" presId="urn:microsoft.com/office/officeart/2008/layout/LinedList"/>
    <dgm:cxn modelId="{89BB680D-49A1-45F0-95D7-EA3A8A48545C}" type="presParOf" srcId="{FEB7BE6F-6A56-4F7C-B30A-A35F92502C3D}" destId="{CFC91113-33F8-48EE-B094-6515AC2624D6}" srcOrd="0" destOrd="0" presId="urn:microsoft.com/office/officeart/2008/layout/LinedList"/>
    <dgm:cxn modelId="{19BFCAE0-C2E8-4F87-B03C-2EC42C94321E}" type="presParOf" srcId="{FEB7BE6F-6A56-4F7C-B30A-A35F92502C3D}" destId="{86297659-AAB7-40CC-89DD-A1BEC6D63DDE}" srcOrd="1" destOrd="0" presId="urn:microsoft.com/office/officeart/2008/layout/LinedList"/>
    <dgm:cxn modelId="{DC2A895C-33FE-4E67-9931-4822A422D2C1}" type="presParOf" srcId="{86297659-AAB7-40CC-89DD-A1BEC6D63DDE}" destId="{2F092F4B-AF8D-46B3-87D9-4972710E134B}" srcOrd="0" destOrd="0" presId="urn:microsoft.com/office/officeart/2008/layout/LinedList"/>
    <dgm:cxn modelId="{9CBD8955-1207-48CB-B733-CA5CB050047D}" type="presParOf" srcId="{86297659-AAB7-40CC-89DD-A1BEC6D63DDE}" destId="{1150E03B-1E12-4EC0-9668-C62B8E567194}" srcOrd="1" destOrd="0" presId="urn:microsoft.com/office/officeart/2008/layout/LinedList"/>
    <dgm:cxn modelId="{16BC2054-E19A-463B-9A08-8094584FDE4A}" type="presParOf" srcId="{86297659-AAB7-40CC-89DD-A1BEC6D63DDE}" destId="{CBDDD7BE-5939-4665-A361-F40E9D0CF15A}" srcOrd="2" destOrd="0" presId="urn:microsoft.com/office/officeart/2008/layout/LinedList"/>
    <dgm:cxn modelId="{D0072402-210B-4DE7-93DB-D82396061211}" type="presParOf" srcId="{FEB7BE6F-6A56-4F7C-B30A-A35F92502C3D}" destId="{0A71ADA9-FBB0-46CA-9EFA-82D7DAC502C3}" srcOrd="2" destOrd="0" presId="urn:microsoft.com/office/officeart/2008/layout/LinedList"/>
    <dgm:cxn modelId="{4EE47AF9-498E-4DF4-93A5-C8091F7A2186}" type="presParOf" srcId="{FEB7BE6F-6A56-4F7C-B30A-A35F92502C3D}" destId="{3739A059-B4B1-4C04-B5F7-BE1D775D72A7}" srcOrd="3" destOrd="0" presId="urn:microsoft.com/office/officeart/2008/layout/LinedList"/>
    <dgm:cxn modelId="{F9162B3E-E156-4BD8-A281-8A9CC79FA7CD}" type="presParOf" srcId="{FEB7BE6F-6A56-4F7C-B30A-A35F92502C3D}" destId="{926C8A68-7FAF-49BC-B010-D0DE4991E08D}" srcOrd="4" destOrd="0" presId="urn:microsoft.com/office/officeart/2008/layout/LinedList"/>
    <dgm:cxn modelId="{3E1A2A97-8A74-46FC-B914-89B18F8697AF}" type="presParOf" srcId="{926C8A68-7FAF-49BC-B010-D0DE4991E08D}" destId="{1F406F75-F8C3-45A8-A6CC-98730525C241}" srcOrd="0" destOrd="0" presId="urn:microsoft.com/office/officeart/2008/layout/LinedList"/>
    <dgm:cxn modelId="{7FB91BFF-EC77-4A0A-BD7E-3CA08BA12226}" type="presParOf" srcId="{926C8A68-7FAF-49BC-B010-D0DE4991E08D}" destId="{1F09BA55-2108-47FF-A300-6EE3C3D7FACA}" srcOrd="1" destOrd="0" presId="urn:microsoft.com/office/officeart/2008/layout/LinedList"/>
    <dgm:cxn modelId="{33C47536-7287-424B-91CF-AEC8E8A50FE4}" type="presParOf" srcId="{926C8A68-7FAF-49BC-B010-D0DE4991E08D}" destId="{F33C821F-D4E6-4E97-8DBC-F713BD9F89E5}" srcOrd="2" destOrd="0" presId="urn:microsoft.com/office/officeart/2008/layout/LinedList"/>
    <dgm:cxn modelId="{A32CB072-3C6A-41E2-BA93-8EF6313CEA57}" type="presParOf" srcId="{FEB7BE6F-6A56-4F7C-B30A-A35F92502C3D}" destId="{40AB0B9D-28D9-4DE2-81D2-613F750AEA03}" srcOrd="5" destOrd="0" presId="urn:microsoft.com/office/officeart/2008/layout/LinedList"/>
    <dgm:cxn modelId="{9D57C278-DBC2-4D45-934C-DCF936F7C8D1}" type="presParOf" srcId="{FEB7BE6F-6A56-4F7C-B30A-A35F92502C3D}" destId="{39274F31-F956-4401-81B3-3DA1689EDF3F}" srcOrd="6" destOrd="0" presId="urn:microsoft.com/office/officeart/2008/layout/LinedList"/>
    <dgm:cxn modelId="{64CD4685-27C4-4C50-A99A-51A021C22E37}" type="presParOf" srcId="{73165A48-C118-4A28-8DB2-F5BEA2311743}" destId="{4F14B17A-B085-4F50-A752-A422F5DD861B}" srcOrd="6" destOrd="0" presId="urn:microsoft.com/office/officeart/2008/layout/LinedList"/>
    <dgm:cxn modelId="{48B570A1-42EF-4DEA-9731-B277E7A6D73F}" type="presParOf" srcId="{73165A48-C118-4A28-8DB2-F5BEA2311743}" destId="{BADDD788-3962-40C4-AA47-8FE398AE135C}" srcOrd="7" destOrd="0" presId="urn:microsoft.com/office/officeart/2008/layout/LinedList"/>
    <dgm:cxn modelId="{085CC26B-2E57-451A-850D-3649CAF0149A}" type="presParOf" srcId="{BADDD788-3962-40C4-AA47-8FE398AE135C}" destId="{AD73F072-4E24-4BC8-98B0-30B9341EF95A}" srcOrd="0" destOrd="0" presId="urn:microsoft.com/office/officeart/2008/layout/LinedList"/>
    <dgm:cxn modelId="{3085FD8B-A004-4E8A-AD06-ADE8837D085F}" type="presParOf" srcId="{BADDD788-3962-40C4-AA47-8FE398AE135C}" destId="{6D727DC1-F712-4472-AAF4-E014600709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74BEB-DD48-4369-B8DD-E2896F82C1E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D8CF6-893B-4A14-B43A-2DF224C3C603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effectLst/>
            </a:rPr>
            <a:t>среднее профессиональное образование</a:t>
          </a:r>
          <a:endParaRPr lang="ru-RU" sz="1800" b="1" dirty="0"/>
        </a:p>
      </dgm:t>
    </dgm:pt>
    <dgm:pt modelId="{1AC2B82A-11B0-4A23-B957-97FAA2EFDE61}" type="parTrans" cxnId="{CE59CBE0-D091-4C6D-9C0A-D2128482738A}">
      <dgm:prSet/>
      <dgm:spPr/>
      <dgm:t>
        <a:bodyPr/>
        <a:lstStyle/>
        <a:p>
          <a:endParaRPr lang="ru-RU"/>
        </a:p>
      </dgm:t>
    </dgm:pt>
    <dgm:pt modelId="{29D0FF9E-256D-417E-B747-20E8BBE8AD45}" type="sibTrans" cxnId="{CE59CBE0-D091-4C6D-9C0A-D2128482738A}">
      <dgm:prSet/>
      <dgm:spPr/>
      <dgm:t>
        <a:bodyPr/>
        <a:lstStyle/>
        <a:p>
          <a:endParaRPr lang="ru-RU"/>
        </a:p>
      </dgm:t>
    </dgm:pt>
    <dgm:pt modelId="{BB9F7FE5-913E-4788-90F1-9530E99AD330}">
      <dgm:prSet phldrT="[Текст]" custT="1"/>
      <dgm:spPr/>
      <dgm:t>
        <a:bodyPr/>
        <a:lstStyle/>
        <a:p>
          <a:r>
            <a:rPr lang="ru-RU" sz="1600" b="1" dirty="0" err="1" smtClean="0"/>
            <a:t>бакалавриат</a:t>
          </a:r>
          <a:endParaRPr lang="ru-RU" sz="1600" b="1" dirty="0"/>
        </a:p>
      </dgm:t>
    </dgm:pt>
    <dgm:pt modelId="{0C10A4BA-63C8-4C78-87E8-4484577DF2A7}" type="parTrans" cxnId="{93C12065-1DCF-4723-A7EC-E3CDC855A779}">
      <dgm:prSet/>
      <dgm:spPr/>
      <dgm:t>
        <a:bodyPr/>
        <a:lstStyle/>
        <a:p>
          <a:endParaRPr lang="ru-RU"/>
        </a:p>
      </dgm:t>
    </dgm:pt>
    <dgm:pt modelId="{A68C76B7-5BA0-42FF-BE46-DC30B50EC30C}" type="sibTrans" cxnId="{93C12065-1DCF-4723-A7EC-E3CDC855A779}">
      <dgm:prSet/>
      <dgm:spPr/>
      <dgm:t>
        <a:bodyPr/>
        <a:lstStyle/>
        <a:p>
          <a:endParaRPr lang="ru-RU"/>
        </a:p>
      </dgm:t>
    </dgm:pt>
    <dgm:pt modelId="{5AD80A93-BB53-4C55-965D-142CBAF5BA14}">
      <dgm:prSet phldrT="[Текст]" custT="1"/>
      <dgm:spPr/>
      <dgm:t>
        <a:bodyPr/>
        <a:lstStyle/>
        <a:p>
          <a:r>
            <a:rPr lang="ru-RU" sz="1600" b="1" dirty="0" err="1" smtClean="0"/>
            <a:t>специалитет</a:t>
          </a:r>
          <a:r>
            <a:rPr lang="ru-RU" sz="1600" b="1" dirty="0" smtClean="0"/>
            <a:t>, магистратура</a:t>
          </a:r>
          <a:endParaRPr lang="ru-RU" sz="1600" b="1" dirty="0"/>
        </a:p>
      </dgm:t>
    </dgm:pt>
    <dgm:pt modelId="{6ED8AEEA-DE08-4698-AE97-7EF7FAC877B4}" type="parTrans" cxnId="{6DB7938D-A826-44CF-A885-B6831BCE1C00}">
      <dgm:prSet/>
      <dgm:spPr/>
      <dgm:t>
        <a:bodyPr/>
        <a:lstStyle/>
        <a:p>
          <a:endParaRPr lang="ru-RU"/>
        </a:p>
      </dgm:t>
    </dgm:pt>
    <dgm:pt modelId="{1DF6A20E-C1B2-476B-8A09-69B7280F05D4}" type="sibTrans" cxnId="{6DB7938D-A826-44CF-A885-B6831BCE1C00}">
      <dgm:prSet/>
      <dgm:spPr/>
      <dgm:t>
        <a:bodyPr/>
        <a:lstStyle/>
        <a:p>
          <a:endParaRPr lang="ru-RU"/>
        </a:p>
      </dgm:t>
    </dgm:pt>
    <dgm:pt modelId="{2C46643C-64ED-4285-A006-D358A6651604}">
      <dgm:prSet phldrT="[Текст]"/>
      <dgm:spPr/>
      <dgm:t>
        <a:bodyPr/>
        <a:lstStyle/>
        <a:p>
          <a:r>
            <a:rPr lang="ru-RU" spc="-90" dirty="0" smtClean="0"/>
            <a:t>Уровни профессионального образования</a:t>
          </a:r>
          <a:endParaRPr lang="ru-RU" dirty="0"/>
        </a:p>
      </dgm:t>
    </dgm:pt>
    <dgm:pt modelId="{D79A68C1-365C-4FF6-A800-E6AF84F8B61D}" type="sibTrans" cxnId="{5E3D8D91-DD91-48E4-94A5-C140A8187A79}">
      <dgm:prSet/>
      <dgm:spPr/>
      <dgm:t>
        <a:bodyPr/>
        <a:lstStyle/>
        <a:p>
          <a:endParaRPr lang="ru-RU"/>
        </a:p>
      </dgm:t>
    </dgm:pt>
    <dgm:pt modelId="{B5CAE6DE-D771-4FC7-8CE0-96B423AA14EE}" type="parTrans" cxnId="{5E3D8D91-DD91-48E4-94A5-C140A8187A79}">
      <dgm:prSet/>
      <dgm:spPr/>
      <dgm:t>
        <a:bodyPr/>
        <a:lstStyle/>
        <a:p>
          <a:endParaRPr lang="ru-RU"/>
        </a:p>
      </dgm:t>
    </dgm:pt>
    <dgm:pt modelId="{691D46A1-EB78-4E22-949A-2A385A354397}">
      <dgm:prSet phldrT="[Текст]" custT="1"/>
      <dgm:spPr/>
      <dgm:t>
        <a:bodyPr/>
        <a:lstStyle/>
        <a:p>
          <a:r>
            <a:rPr lang="ru-RU" sz="1800" b="1" dirty="0" smtClean="0"/>
            <a:t>высшее образование</a:t>
          </a:r>
          <a:endParaRPr lang="ru-RU" sz="1800" b="1" dirty="0"/>
        </a:p>
      </dgm:t>
    </dgm:pt>
    <dgm:pt modelId="{E92C2D1C-AECE-4671-9495-397F9C82124B}" type="sibTrans" cxnId="{A42D272C-A404-476F-92F4-1DDA0BE3E1AF}">
      <dgm:prSet/>
      <dgm:spPr/>
      <dgm:t>
        <a:bodyPr/>
        <a:lstStyle/>
        <a:p>
          <a:endParaRPr lang="ru-RU"/>
        </a:p>
      </dgm:t>
    </dgm:pt>
    <dgm:pt modelId="{2FE7E259-4245-4771-832C-61CCC115A220}" type="parTrans" cxnId="{A42D272C-A404-476F-92F4-1DDA0BE3E1AF}">
      <dgm:prSet/>
      <dgm:spPr/>
      <dgm:t>
        <a:bodyPr/>
        <a:lstStyle/>
        <a:p>
          <a:endParaRPr lang="ru-RU"/>
        </a:p>
      </dgm:t>
    </dgm:pt>
    <dgm:pt modelId="{2A00C53A-8501-49ED-B314-BE4F76424624}">
      <dgm:prSet phldrT="[Текст]" custT="1"/>
      <dgm:spPr/>
      <dgm:t>
        <a:bodyPr/>
        <a:lstStyle/>
        <a:p>
          <a:r>
            <a:rPr lang="ru-RU" sz="1600" b="1" dirty="0" smtClean="0"/>
            <a:t>подготовка кадров высшей квалификации(аспирантура, адъюнктура, ординатура, </a:t>
          </a:r>
          <a:r>
            <a:rPr lang="ru-RU" sz="1600" b="1" dirty="0" err="1" smtClean="0"/>
            <a:t>ассистентура</a:t>
          </a:r>
          <a:r>
            <a:rPr lang="ru-RU" sz="1600" b="1" dirty="0" smtClean="0"/>
            <a:t>-стажировка)</a:t>
          </a:r>
          <a:endParaRPr lang="ru-RU" sz="1600" b="1" dirty="0"/>
        </a:p>
      </dgm:t>
    </dgm:pt>
    <dgm:pt modelId="{A8C7D67B-D8FA-4D41-992A-1831B8F01FF0}" type="parTrans" cxnId="{BB05E3D4-8577-41B8-B31B-0ACBE60AC3EF}">
      <dgm:prSet/>
      <dgm:spPr/>
      <dgm:t>
        <a:bodyPr/>
        <a:lstStyle/>
        <a:p>
          <a:endParaRPr lang="ru-RU"/>
        </a:p>
      </dgm:t>
    </dgm:pt>
    <dgm:pt modelId="{ECCDA2FE-C2A1-4FBD-965A-CF1B274A0602}" type="sibTrans" cxnId="{BB05E3D4-8577-41B8-B31B-0ACBE60AC3EF}">
      <dgm:prSet/>
      <dgm:spPr/>
      <dgm:t>
        <a:bodyPr/>
        <a:lstStyle/>
        <a:p>
          <a:endParaRPr lang="ru-RU"/>
        </a:p>
      </dgm:t>
    </dgm:pt>
    <dgm:pt modelId="{C4106FF1-3143-4E27-A2F6-463696AF6ECB}" type="pres">
      <dgm:prSet presAssocID="{D3474BEB-DD48-4369-B8DD-E2896F82C1E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E3375-ACC0-43EA-9092-A3A9630069D5}" type="pres">
      <dgm:prSet presAssocID="{2C46643C-64ED-4285-A006-D358A6651604}" presName="root1" presStyleCnt="0"/>
      <dgm:spPr/>
    </dgm:pt>
    <dgm:pt modelId="{0433392B-0296-45A3-8617-0E12B244E897}" type="pres">
      <dgm:prSet presAssocID="{2C46643C-64ED-4285-A006-D358A665160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FE0F27-7B52-45F9-8550-6936DF8E9894}" type="pres">
      <dgm:prSet presAssocID="{2C46643C-64ED-4285-A006-D358A6651604}" presName="level2hierChild" presStyleCnt="0"/>
      <dgm:spPr/>
    </dgm:pt>
    <dgm:pt modelId="{4C1C0078-7EA4-49B6-AD45-D455F79EC195}" type="pres">
      <dgm:prSet presAssocID="{1AC2B82A-11B0-4A23-B957-97FAA2EFDE6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6806DE3-6A90-45A3-92DD-8363B3E0D31D}" type="pres">
      <dgm:prSet presAssocID="{1AC2B82A-11B0-4A23-B957-97FAA2EFDE6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09546B3-17D6-45EA-B34F-53E401AFFA23}" type="pres">
      <dgm:prSet presAssocID="{B58D8CF6-893B-4A14-B43A-2DF224C3C603}" presName="root2" presStyleCnt="0"/>
      <dgm:spPr/>
    </dgm:pt>
    <dgm:pt modelId="{3AA2F8FF-04F6-4DEF-95E1-7E8463988085}" type="pres">
      <dgm:prSet presAssocID="{B58D8CF6-893B-4A14-B43A-2DF224C3C60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6EC572-7266-4CD7-90C6-EE9C58BF1022}" type="pres">
      <dgm:prSet presAssocID="{B58D8CF6-893B-4A14-B43A-2DF224C3C603}" presName="level3hierChild" presStyleCnt="0"/>
      <dgm:spPr/>
    </dgm:pt>
    <dgm:pt modelId="{47B35EB5-5264-4D10-95AB-542C659DA126}" type="pres">
      <dgm:prSet presAssocID="{2FE7E259-4245-4771-832C-61CCC115A22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02D3E84-5684-4F12-85DF-5AC7BC20EEE6}" type="pres">
      <dgm:prSet presAssocID="{2FE7E259-4245-4771-832C-61CCC115A22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8581E70-72FE-4F2E-8EDD-E71D16F91B75}" type="pres">
      <dgm:prSet presAssocID="{691D46A1-EB78-4E22-949A-2A385A354397}" presName="root2" presStyleCnt="0"/>
      <dgm:spPr/>
    </dgm:pt>
    <dgm:pt modelId="{F3308FB4-7EEA-4506-A856-E48271F8C71E}" type="pres">
      <dgm:prSet presAssocID="{691D46A1-EB78-4E22-949A-2A385A35439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44B28-621B-43D4-BD45-9C2F2DBC5699}" type="pres">
      <dgm:prSet presAssocID="{691D46A1-EB78-4E22-949A-2A385A354397}" presName="level3hierChild" presStyleCnt="0"/>
      <dgm:spPr/>
    </dgm:pt>
    <dgm:pt modelId="{46C078EB-2F1A-4D32-BA4A-838CD7C116C8}" type="pres">
      <dgm:prSet presAssocID="{0C10A4BA-63C8-4C78-87E8-4484577DF2A7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005899D6-E2EB-425F-AA7D-5DEC8F48CB09}" type="pres">
      <dgm:prSet presAssocID="{0C10A4BA-63C8-4C78-87E8-4484577DF2A7}" presName="connTx" presStyleLbl="parChTrans1D3" presStyleIdx="0" presStyleCnt="3"/>
      <dgm:spPr/>
      <dgm:t>
        <a:bodyPr/>
        <a:lstStyle/>
        <a:p>
          <a:endParaRPr lang="ru-RU"/>
        </a:p>
      </dgm:t>
    </dgm:pt>
    <dgm:pt modelId="{741583BB-A8C0-4462-9BCA-3AF67C56F931}" type="pres">
      <dgm:prSet presAssocID="{BB9F7FE5-913E-4788-90F1-9530E99AD330}" presName="root2" presStyleCnt="0"/>
      <dgm:spPr/>
    </dgm:pt>
    <dgm:pt modelId="{DD1DE334-04AD-4D71-A1D4-71D8543585B1}" type="pres">
      <dgm:prSet presAssocID="{BB9F7FE5-913E-4788-90F1-9530E99AD330}" presName="LevelTwoTextNode" presStyleLbl="node3" presStyleIdx="0" presStyleCnt="3" custScaleX="117172" custScaleY="135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490223-4E00-4283-97B2-E6C71BB7A8BE}" type="pres">
      <dgm:prSet presAssocID="{BB9F7FE5-913E-4788-90F1-9530E99AD330}" presName="level3hierChild" presStyleCnt="0"/>
      <dgm:spPr/>
    </dgm:pt>
    <dgm:pt modelId="{6EB850FD-1E13-4888-A0E5-05A0DEE2AF2E}" type="pres">
      <dgm:prSet presAssocID="{6ED8AEEA-DE08-4698-AE97-7EF7FAC877B4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18E8A54A-0EAD-4D51-8DB4-7B84932B8FAE}" type="pres">
      <dgm:prSet presAssocID="{6ED8AEEA-DE08-4698-AE97-7EF7FAC877B4}" presName="connTx" presStyleLbl="parChTrans1D3" presStyleIdx="1" presStyleCnt="3"/>
      <dgm:spPr/>
      <dgm:t>
        <a:bodyPr/>
        <a:lstStyle/>
        <a:p>
          <a:endParaRPr lang="ru-RU"/>
        </a:p>
      </dgm:t>
    </dgm:pt>
    <dgm:pt modelId="{D3E6AC83-518C-4469-B895-F56063937550}" type="pres">
      <dgm:prSet presAssocID="{5AD80A93-BB53-4C55-965D-142CBAF5BA14}" presName="root2" presStyleCnt="0"/>
      <dgm:spPr/>
    </dgm:pt>
    <dgm:pt modelId="{7E6E3D77-7C15-4393-8C91-3A49A13FBA2F}" type="pres">
      <dgm:prSet presAssocID="{5AD80A93-BB53-4C55-965D-142CBAF5BA14}" presName="LevelTwoTextNode" presStyleLbl="node3" presStyleIdx="1" presStyleCnt="3" custScaleX="117172" custScaleY="135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2B8796-A9F5-4A29-8B20-798D853848B5}" type="pres">
      <dgm:prSet presAssocID="{5AD80A93-BB53-4C55-965D-142CBAF5BA14}" presName="level3hierChild" presStyleCnt="0"/>
      <dgm:spPr/>
    </dgm:pt>
    <dgm:pt modelId="{8462567F-52EB-4949-9E8D-D8DC662C6FE1}" type="pres">
      <dgm:prSet presAssocID="{A8C7D67B-D8FA-4D41-992A-1831B8F01FF0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55BB3B00-43A1-4A7C-9A5E-EA75347815A7}" type="pres">
      <dgm:prSet presAssocID="{A8C7D67B-D8FA-4D41-992A-1831B8F01FF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F54DD124-B0B2-4854-BEFB-51720DA72C0D}" type="pres">
      <dgm:prSet presAssocID="{2A00C53A-8501-49ED-B314-BE4F76424624}" presName="root2" presStyleCnt="0"/>
      <dgm:spPr/>
    </dgm:pt>
    <dgm:pt modelId="{FD67CF1A-AC4F-4CEF-BADE-E8C725557C8F}" type="pres">
      <dgm:prSet presAssocID="{2A00C53A-8501-49ED-B314-BE4F76424624}" presName="LevelTwoTextNode" presStyleLbl="node3" presStyleIdx="2" presStyleCnt="3" custScaleX="117172" custScaleY="135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EE8D7C-99BC-4F62-8F13-625D48BF3A24}" type="pres">
      <dgm:prSet presAssocID="{2A00C53A-8501-49ED-B314-BE4F76424624}" presName="level3hierChild" presStyleCnt="0"/>
      <dgm:spPr/>
    </dgm:pt>
  </dgm:ptLst>
  <dgm:cxnLst>
    <dgm:cxn modelId="{93C12065-1DCF-4723-A7EC-E3CDC855A779}" srcId="{691D46A1-EB78-4E22-949A-2A385A354397}" destId="{BB9F7FE5-913E-4788-90F1-9530E99AD330}" srcOrd="0" destOrd="0" parTransId="{0C10A4BA-63C8-4C78-87E8-4484577DF2A7}" sibTransId="{A68C76B7-5BA0-42FF-BE46-DC30B50EC30C}"/>
    <dgm:cxn modelId="{86930329-C774-4444-A91A-3982940D7879}" type="presOf" srcId="{2C46643C-64ED-4285-A006-D358A6651604}" destId="{0433392B-0296-45A3-8617-0E12B244E897}" srcOrd="0" destOrd="0" presId="urn:microsoft.com/office/officeart/2008/layout/HorizontalMultiLevelHierarchy"/>
    <dgm:cxn modelId="{A42D272C-A404-476F-92F4-1DDA0BE3E1AF}" srcId="{2C46643C-64ED-4285-A006-D358A6651604}" destId="{691D46A1-EB78-4E22-949A-2A385A354397}" srcOrd="1" destOrd="0" parTransId="{2FE7E259-4245-4771-832C-61CCC115A220}" sibTransId="{E92C2D1C-AECE-4671-9495-397F9C82124B}"/>
    <dgm:cxn modelId="{B49762A8-9825-416A-8760-08D2DCDBFD53}" type="presOf" srcId="{B58D8CF6-893B-4A14-B43A-2DF224C3C603}" destId="{3AA2F8FF-04F6-4DEF-95E1-7E8463988085}" srcOrd="0" destOrd="0" presId="urn:microsoft.com/office/officeart/2008/layout/HorizontalMultiLevelHierarchy"/>
    <dgm:cxn modelId="{CE59CBE0-D091-4C6D-9C0A-D2128482738A}" srcId="{2C46643C-64ED-4285-A006-D358A6651604}" destId="{B58D8CF6-893B-4A14-B43A-2DF224C3C603}" srcOrd="0" destOrd="0" parTransId="{1AC2B82A-11B0-4A23-B957-97FAA2EFDE61}" sibTransId="{29D0FF9E-256D-417E-B747-20E8BBE8AD45}"/>
    <dgm:cxn modelId="{6DFF296C-5CAB-4E46-9220-26F9C97FE9C7}" type="presOf" srcId="{D3474BEB-DD48-4369-B8DD-E2896F82C1ED}" destId="{C4106FF1-3143-4E27-A2F6-463696AF6ECB}" srcOrd="0" destOrd="0" presId="urn:microsoft.com/office/officeart/2008/layout/HorizontalMultiLevelHierarchy"/>
    <dgm:cxn modelId="{1531C3CD-617C-444C-B762-60AF13DBE20A}" type="presOf" srcId="{2A00C53A-8501-49ED-B314-BE4F76424624}" destId="{FD67CF1A-AC4F-4CEF-BADE-E8C725557C8F}" srcOrd="0" destOrd="0" presId="urn:microsoft.com/office/officeart/2008/layout/HorizontalMultiLevelHierarchy"/>
    <dgm:cxn modelId="{F247B119-F4B7-4D4F-9DB8-803308A218C0}" type="presOf" srcId="{1AC2B82A-11B0-4A23-B957-97FAA2EFDE61}" destId="{06806DE3-6A90-45A3-92DD-8363B3E0D31D}" srcOrd="1" destOrd="0" presId="urn:microsoft.com/office/officeart/2008/layout/HorizontalMultiLevelHierarchy"/>
    <dgm:cxn modelId="{8F305DE3-7ABE-4130-A3A2-20AB8CAECD42}" type="presOf" srcId="{1AC2B82A-11B0-4A23-B957-97FAA2EFDE61}" destId="{4C1C0078-7EA4-49B6-AD45-D455F79EC195}" srcOrd="0" destOrd="0" presId="urn:microsoft.com/office/officeart/2008/layout/HorizontalMultiLevelHierarchy"/>
    <dgm:cxn modelId="{C2EF602F-8326-4916-978F-495D9BB25E02}" type="presOf" srcId="{0C10A4BA-63C8-4C78-87E8-4484577DF2A7}" destId="{46C078EB-2F1A-4D32-BA4A-838CD7C116C8}" srcOrd="0" destOrd="0" presId="urn:microsoft.com/office/officeart/2008/layout/HorizontalMultiLevelHierarchy"/>
    <dgm:cxn modelId="{BB05E3D4-8577-41B8-B31B-0ACBE60AC3EF}" srcId="{691D46A1-EB78-4E22-949A-2A385A354397}" destId="{2A00C53A-8501-49ED-B314-BE4F76424624}" srcOrd="2" destOrd="0" parTransId="{A8C7D67B-D8FA-4D41-992A-1831B8F01FF0}" sibTransId="{ECCDA2FE-C2A1-4FBD-965A-CF1B274A0602}"/>
    <dgm:cxn modelId="{D410266F-CBD4-47EC-8151-59B315B8E0E7}" type="presOf" srcId="{5AD80A93-BB53-4C55-965D-142CBAF5BA14}" destId="{7E6E3D77-7C15-4393-8C91-3A49A13FBA2F}" srcOrd="0" destOrd="0" presId="urn:microsoft.com/office/officeart/2008/layout/HorizontalMultiLevelHierarchy"/>
    <dgm:cxn modelId="{30772CB5-B724-4B5B-8721-F36DF9D7497C}" type="presOf" srcId="{2FE7E259-4245-4771-832C-61CCC115A220}" destId="{47B35EB5-5264-4D10-95AB-542C659DA126}" srcOrd="0" destOrd="0" presId="urn:microsoft.com/office/officeart/2008/layout/HorizontalMultiLevelHierarchy"/>
    <dgm:cxn modelId="{8A3A9EBC-FBC1-446E-A36C-6739AAC7CF3B}" type="presOf" srcId="{0C10A4BA-63C8-4C78-87E8-4484577DF2A7}" destId="{005899D6-E2EB-425F-AA7D-5DEC8F48CB09}" srcOrd="1" destOrd="0" presId="urn:microsoft.com/office/officeart/2008/layout/HorizontalMultiLevelHierarchy"/>
    <dgm:cxn modelId="{C4A78FCE-4E3B-4A30-A8C2-AF62F743BE7C}" type="presOf" srcId="{2FE7E259-4245-4771-832C-61CCC115A220}" destId="{E02D3E84-5684-4F12-85DF-5AC7BC20EEE6}" srcOrd="1" destOrd="0" presId="urn:microsoft.com/office/officeart/2008/layout/HorizontalMultiLevelHierarchy"/>
    <dgm:cxn modelId="{0AD2ED9A-0460-483E-8534-2FDC94D00E91}" type="presOf" srcId="{A8C7D67B-D8FA-4D41-992A-1831B8F01FF0}" destId="{8462567F-52EB-4949-9E8D-D8DC662C6FE1}" srcOrd="0" destOrd="0" presId="urn:microsoft.com/office/officeart/2008/layout/HorizontalMultiLevelHierarchy"/>
    <dgm:cxn modelId="{FB60A2B4-4A23-4991-9C0F-6E5CBFB7674B}" type="presOf" srcId="{6ED8AEEA-DE08-4698-AE97-7EF7FAC877B4}" destId="{18E8A54A-0EAD-4D51-8DB4-7B84932B8FAE}" srcOrd="1" destOrd="0" presId="urn:microsoft.com/office/officeart/2008/layout/HorizontalMultiLevelHierarchy"/>
    <dgm:cxn modelId="{09695333-59C7-454A-9AC5-AA91F8D553D3}" type="presOf" srcId="{6ED8AEEA-DE08-4698-AE97-7EF7FAC877B4}" destId="{6EB850FD-1E13-4888-A0E5-05A0DEE2AF2E}" srcOrd="0" destOrd="0" presId="urn:microsoft.com/office/officeart/2008/layout/HorizontalMultiLevelHierarchy"/>
    <dgm:cxn modelId="{6DB7938D-A826-44CF-A885-B6831BCE1C00}" srcId="{691D46A1-EB78-4E22-949A-2A385A354397}" destId="{5AD80A93-BB53-4C55-965D-142CBAF5BA14}" srcOrd="1" destOrd="0" parTransId="{6ED8AEEA-DE08-4698-AE97-7EF7FAC877B4}" sibTransId="{1DF6A20E-C1B2-476B-8A09-69B7280F05D4}"/>
    <dgm:cxn modelId="{5E3D8D91-DD91-48E4-94A5-C140A8187A79}" srcId="{D3474BEB-DD48-4369-B8DD-E2896F82C1ED}" destId="{2C46643C-64ED-4285-A006-D358A6651604}" srcOrd="0" destOrd="0" parTransId="{B5CAE6DE-D771-4FC7-8CE0-96B423AA14EE}" sibTransId="{D79A68C1-365C-4FF6-A800-E6AF84F8B61D}"/>
    <dgm:cxn modelId="{98C017BE-5C33-4014-9C40-47269618E318}" type="presOf" srcId="{BB9F7FE5-913E-4788-90F1-9530E99AD330}" destId="{DD1DE334-04AD-4D71-A1D4-71D8543585B1}" srcOrd="0" destOrd="0" presId="urn:microsoft.com/office/officeart/2008/layout/HorizontalMultiLevelHierarchy"/>
    <dgm:cxn modelId="{83CE4B82-DFFA-4DB9-B8A1-C446619FDB6B}" type="presOf" srcId="{691D46A1-EB78-4E22-949A-2A385A354397}" destId="{F3308FB4-7EEA-4506-A856-E48271F8C71E}" srcOrd="0" destOrd="0" presId="urn:microsoft.com/office/officeart/2008/layout/HorizontalMultiLevelHierarchy"/>
    <dgm:cxn modelId="{B1F30B20-1EBA-40BB-88AE-FF3F8F973FC3}" type="presOf" srcId="{A8C7D67B-D8FA-4D41-992A-1831B8F01FF0}" destId="{55BB3B00-43A1-4A7C-9A5E-EA75347815A7}" srcOrd="1" destOrd="0" presId="urn:microsoft.com/office/officeart/2008/layout/HorizontalMultiLevelHierarchy"/>
    <dgm:cxn modelId="{2DEB10FC-00A5-46F3-B164-33B982EF3E86}" type="presParOf" srcId="{C4106FF1-3143-4E27-A2F6-463696AF6ECB}" destId="{4A7E3375-ACC0-43EA-9092-A3A9630069D5}" srcOrd="0" destOrd="0" presId="urn:microsoft.com/office/officeart/2008/layout/HorizontalMultiLevelHierarchy"/>
    <dgm:cxn modelId="{CD0F2442-A29F-418D-8EED-8818A4D032AE}" type="presParOf" srcId="{4A7E3375-ACC0-43EA-9092-A3A9630069D5}" destId="{0433392B-0296-45A3-8617-0E12B244E897}" srcOrd="0" destOrd="0" presId="urn:microsoft.com/office/officeart/2008/layout/HorizontalMultiLevelHierarchy"/>
    <dgm:cxn modelId="{1B984BE3-772C-4D22-981A-17478CDF0883}" type="presParOf" srcId="{4A7E3375-ACC0-43EA-9092-A3A9630069D5}" destId="{9AFE0F27-7B52-45F9-8550-6936DF8E9894}" srcOrd="1" destOrd="0" presId="urn:microsoft.com/office/officeart/2008/layout/HorizontalMultiLevelHierarchy"/>
    <dgm:cxn modelId="{73E2CE01-CAA5-416E-A5EF-83D558D0A98E}" type="presParOf" srcId="{9AFE0F27-7B52-45F9-8550-6936DF8E9894}" destId="{4C1C0078-7EA4-49B6-AD45-D455F79EC195}" srcOrd="0" destOrd="0" presId="urn:microsoft.com/office/officeart/2008/layout/HorizontalMultiLevelHierarchy"/>
    <dgm:cxn modelId="{2049CDC3-5298-4024-8EF7-81C66F59BD44}" type="presParOf" srcId="{4C1C0078-7EA4-49B6-AD45-D455F79EC195}" destId="{06806DE3-6A90-45A3-92DD-8363B3E0D31D}" srcOrd="0" destOrd="0" presId="urn:microsoft.com/office/officeart/2008/layout/HorizontalMultiLevelHierarchy"/>
    <dgm:cxn modelId="{F12B5238-CE12-4AA0-8E23-404290652FF3}" type="presParOf" srcId="{9AFE0F27-7B52-45F9-8550-6936DF8E9894}" destId="{609546B3-17D6-45EA-B34F-53E401AFFA23}" srcOrd="1" destOrd="0" presId="urn:microsoft.com/office/officeart/2008/layout/HorizontalMultiLevelHierarchy"/>
    <dgm:cxn modelId="{FBBAFC7D-96B9-4D3F-9390-F37A0FD1254D}" type="presParOf" srcId="{609546B3-17D6-45EA-B34F-53E401AFFA23}" destId="{3AA2F8FF-04F6-4DEF-95E1-7E8463988085}" srcOrd="0" destOrd="0" presId="urn:microsoft.com/office/officeart/2008/layout/HorizontalMultiLevelHierarchy"/>
    <dgm:cxn modelId="{EB951A2F-73B3-435D-97D2-0D46FCF29DA5}" type="presParOf" srcId="{609546B3-17D6-45EA-B34F-53E401AFFA23}" destId="{856EC572-7266-4CD7-90C6-EE9C58BF1022}" srcOrd="1" destOrd="0" presId="urn:microsoft.com/office/officeart/2008/layout/HorizontalMultiLevelHierarchy"/>
    <dgm:cxn modelId="{100A5A14-3FB4-4B7C-8648-17959AB23AE2}" type="presParOf" srcId="{9AFE0F27-7B52-45F9-8550-6936DF8E9894}" destId="{47B35EB5-5264-4D10-95AB-542C659DA126}" srcOrd="2" destOrd="0" presId="urn:microsoft.com/office/officeart/2008/layout/HorizontalMultiLevelHierarchy"/>
    <dgm:cxn modelId="{C545324A-0C76-4F97-96F8-8E68220691FB}" type="presParOf" srcId="{47B35EB5-5264-4D10-95AB-542C659DA126}" destId="{E02D3E84-5684-4F12-85DF-5AC7BC20EEE6}" srcOrd="0" destOrd="0" presId="urn:microsoft.com/office/officeart/2008/layout/HorizontalMultiLevelHierarchy"/>
    <dgm:cxn modelId="{0A9A13E5-4AE8-4292-8A70-65868B693E1C}" type="presParOf" srcId="{9AFE0F27-7B52-45F9-8550-6936DF8E9894}" destId="{F8581E70-72FE-4F2E-8EDD-E71D16F91B75}" srcOrd="3" destOrd="0" presId="urn:microsoft.com/office/officeart/2008/layout/HorizontalMultiLevelHierarchy"/>
    <dgm:cxn modelId="{11911DFC-3639-4607-9B3B-3D6821053769}" type="presParOf" srcId="{F8581E70-72FE-4F2E-8EDD-E71D16F91B75}" destId="{F3308FB4-7EEA-4506-A856-E48271F8C71E}" srcOrd="0" destOrd="0" presId="urn:microsoft.com/office/officeart/2008/layout/HorizontalMultiLevelHierarchy"/>
    <dgm:cxn modelId="{4350FD21-C6B8-48C8-89C5-C3D16386F877}" type="presParOf" srcId="{F8581E70-72FE-4F2E-8EDD-E71D16F91B75}" destId="{20244B28-621B-43D4-BD45-9C2F2DBC5699}" srcOrd="1" destOrd="0" presId="urn:microsoft.com/office/officeart/2008/layout/HorizontalMultiLevelHierarchy"/>
    <dgm:cxn modelId="{142F965E-E0C1-4818-8B09-3FBCFB6DB19E}" type="presParOf" srcId="{20244B28-621B-43D4-BD45-9C2F2DBC5699}" destId="{46C078EB-2F1A-4D32-BA4A-838CD7C116C8}" srcOrd="0" destOrd="0" presId="urn:microsoft.com/office/officeart/2008/layout/HorizontalMultiLevelHierarchy"/>
    <dgm:cxn modelId="{6EDEBE55-46DC-4BC9-A115-BED6B60A295B}" type="presParOf" srcId="{46C078EB-2F1A-4D32-BA4A-838CD7C116C8}" destId="{005899D6-E2EB-425F-AA7D-5DEC8F48CB09}" srcOrd="0" destOrd="0" presId="urn:microsoft.com/office/officeart/2008/layout/HorizontalMultiLevelHierarchy"/>
    <dgm:cxn modelId="{21200783-57C6-4F4E-A598-AE118C3F0D94}" type="presParOf" srcId="{20244B28-621B-43D4-BD45-9C2F2DBC5699}" destId="{741583BB-A8C0-4462-9BCA-3AF67C56F931}" srcOrd="1" destOrd="0" presId="urn:microsoft.com/office/officeart/2008/layout/HorizontalMultiLevelHierarchy"/>
    <dgm:cxn modelId="{2ADC96BF-A926-4BB0-8F97-D17578F43F8D}" type="presParOf" srcId="{741583BB-A8C0-4462-9BCA-3AF67C56F931}" destId="{DD1DE334-04AD-4D71-A1D4-71D8543585B1}" srcOrd="0" destOrd="0" presId="urn:microsoft.com/office/officeart/2008/layout/HorizontalMultiLevelHierarchy"/>
    <dgm:cxn modelId="{9EECE90D-E75B-4B6B-A023-581B4C6EAB76}" type="presParOf" srcId="{741583BB-A8C0-4462-9BCA-3AF67C56F931}" destId="{6B490223-4E00-4283-97B2-E6C71BB7A8BE}" srcOrd="1" destOrd="0" presId="urn:microsoft.com/office/officeart/2008/layout/HorizontalMultiLevelHierarchy"/>
    <dgm:cxn modelId="{F6AEFE87-1DA8-425E-A70D-C6E18A8A6A84}" type="presParOf" srcId="{20244B28-621B-43D4-BD45-9C2F2DBC5699}" destId="{6EB850FD-1E13-4888-A0E5-05A0DEE2AF2E}" srcOrd="2" destOrd="0" presId="urn:microsoft.com/office/officeart/2008/layout/HorizontalMultiLevelHierarchy"/>
    <dgm:cxn modelId="{143DE55C-A715-47BE-B1BD-6DABF9D07026}" type="presParOf" srcId="{6EB850FD-1E13-4888-A0E5-05A0DEE2AF2E}" destId="{18E8A54A-0EAD-4D51-8DB4-7B84932B8FAE}" srcOrd="0" destOrd="0" presId="urn:microsoft.com/office/officeart/2008/layout/HorizontalMultiLevelHierarchy"/>
    <dgm:cxn modelId="{EDB0EBB0-7F00-4D65-A912-1B8F3F7FA1A1}" type="presParOf" srcId="{20244B28-621B-43D4-BD45-9C2F2DBC5699}" destId="{D3E6AC83-518C-4469-B895-F56063937550}" srcOrd="3" destOrd="0" presId="urn:microsoft.com/office/officeart/2008/layout/HorizontalMultiLevelHierarchy"/>
    <dgm:cxn modelId="{ADC3511E-92F1-4F06-8250-6A5EFFFEC0CB}" type="presParOf" srcId="{D3E6AC83-518C-4469-B895-F56063937550}" destId="{7E6E3D77-7C15-4393-8C91-3A49A13FBA2F}" srcOrd="0" destOrd="0" presId="urn:microsoft.com/office/officeart/2008/layout/HorizontalMultiLevelHierarchy"/>
    <dgm:cxn modelId="{F20B6E5F-A1F9-4536-8BB9-03F965A1A350}" type="presParOf" srcId="{D3E6AC83-518C-4469-B895-F56063937550}" destId="{992B8796-A9F5-4A29-8B20-798D853848B5}" srcOrd="1" destOrd="0" presId="urn:microsoft.com/office/officeart/2008/layout/HorizontalMultiLevelHierarchy"/>
    <dgm:cxn modelId="{D4A2A3AA-1CFA-45A5-858E-CEE390B470CE}" type="presParOf" srcId="{20244B28-621B-43D4-BD45-9C2F2DBC5699}" destId="{8462567F-52EB-4949-9E8D-D8DC662C6FE1}" srcOrd="4" destOrd="0" presId="urn:microsoft.com/office/officeart/2008/layout/HorizontalMultiLevelHierarchy"/>
    <dgm:cxn modelId="{5FA50EF1-544D-44AD-99E3-12690ED92918}" type="presParOf" srcId="{8462567F-52EB-4949-9E8D-D8DC662C6FE1}" destId="{55BB3B00-43A1-4A7C-9A5E-EA75347815A7}" srcOrd="0" destOrd="0" presId="urn:microsoft.com/office/officeart/2008/layout/HorizontalMultiLevelHierarchy"/>
    <dgm:cxn modelId="{B01A4C75-C78A-4FE3-A1B3-8723A98527BF}" type="presParOf" srcId="{20244B28-621B-43D4-BD45-9C2F2DBC5699}" destId="{F54DD124-B0B2-4854-BEFB-51720DA72C0D}" srcOrd="5" destOrd="0" presId="urn:microsoft.com/office/officeart/2008/layout/HorizontalMultiLevelHierarchy"/>
    <dgm:cxn modelId="{9E6F9D9A-B7E8-420B-9187-5881979B3B6D}" type="presParOf" srcId="{F54DD124-B0B2-4854-BEFB-51720DA72C0D}" destId="{FD67CF1A-AC4F-4CEF-BADE-E8C725557C8F}" srcOrd="0" destOrd="0" presId="urn:microsoft.com/office/officeart/2008/layout/HorizontalMultiLevelHierarchy"/>
    <dgm:cxn modelId="{7E0C68F2-F1AA-404E-98D1-BE3B13852104}" type="presParOf" srcId="{F54DD124-B0B2-4854-BEFB-51720DA72C0D}" destId="{DBEE8D7C-99BC-4F62-8F13-625D48BF3A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7A4F51-6792-41A8-8641-FFBDCB30D41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F352B-7DD6-45AE-827B-13DFC2DD3F36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FAC4CA-20DD-4D6C-9A81-72CE73C06DCA}" type="parTrans" cxnId="{5D742ED1-B124-4E40-957D-4A598B5132F5}">
      <dgm:prSet/>
      <dgm:spPr/>
      <dgm:t>
        <a:bodyPr/>
        <a:lstStyle/>
        <a:p>
          <a:endParaRPr lang="ru-RU" sz="1800"/>
        </a:p>
      </dgm:t>
    </dgm:pt>
    <dgm:pt modelId="{026AABDB-6547-4CA7-AB90-76F3BCFFAADB}" type="sibTrans" cxnId="{5D742ED1-B124-4E40-957D-4A598B5132F5}">
      <dgm:prSet/>
      <dgm:spPr/>
      <dgm:t>
        <a:bodyPr/>
        <a:lstStyle/>
        <a:p>
          <a:endParaRPr lang="ru-RU" sz="1800"/>
        </a:p>
      </dgm:t>
    </dgm:pt>
    <dgm:pt modelId="{BFD8A417-5474-473C-9286-7057F49E1636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A619F2-9ECA-4A13-8761-E19C8E6E3C00}" type="parTrans" cxnId="{0337DB2C-55DB-453D-A682-E74DC3F0D6AF}">
      <dgm:prSet/>
      <dgm:spPr/>
      <dgm:t>
        <a:bodyPr/>
        <a:lstStyle/>
        <a:p>
          <a:endParaRPr lang="ru-RU" sz="1800"/>
        </a:p>
      </dgm:t>
    </dgm:pt>
    <dgm:pt modelId="{50B8E2A2-CFF1-4FE9-B235-92D1D78A03B3}" type="sibTrans" cxnId="{0337DB2C-55DB-453D-A682-E74DC3F0D6AF}">
      <dgm:prSet/>
      <dgm:spPr/>
      <dgm:t>
        <a:bodyPr/>
        <a:lstStyle/>
        <a:p>
          <a:endParaRPr lang="ru-RU" sz="1800"/>
        </a:p>
      </dgm:t>
    </dgm:pt>
    <dgm:pt modelId="{A70372EF-D6DB-45B7-8B1D-546413F42FFF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495B6A-E700-4C04-BD6E-F9C7BF4C5591}" type="parTrans" cxnId="{3C2D500B-612D-4C8D-9EBA-A2B046DAF006}">
      <dgm:prSet/>
      <dgm:spPr/>
      <dgm:t>
        <a:bodyPr/>
        <a:lstStyle/>
        <a:p>
          <a:endParaRPr lang="ru-RU" sz="1800"/>
        </a:p>
      </dgm:t>
    </dgm:pt>
    <dgm:pt modelId="{B2A46699-BD51-4D2A-82AD-0E82C19CF905}" type="sibTrans" cxnId="{3C2D500B-612D-4C8D-9EBA-A2B046DAF006}">
      <dgm:prSet/>
      <dgm:spPr/>
      <dgm:t>
        <a:bodyPr/>
        <a:lstStyle/>
        <a:p>
          <a:endParaRPr lang="ru-RU" sz="1800"/>
        </a:p>
      </dgm:t>
    </dgm:pt>
    <dgm:pt modelId="{09429375-B3E2-40FB-A113-D8128C6B387A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Воспитание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351978-03DE-43DD-9848-3332A1AAB2D7}" type="parTrans" cxnId="{320284B0-FD0C-4108-9765-1C0DEA56557F}">
      <dgm:prSet/>
      <dgm:spPr/>
      <dgm:t>
        <a:bodyPr/>
        <a:lstStyle/>
        <a:p>
          <a:endParaRPr lang="ru-RU" sz="1800"/>
        </a:p>
      </dgm:t>
    </dgm:pt>
    <dgm:pt modelId="{46C0D173-83C3-4C58-B10B-3074199A06DF}" type="sibTrans" cxnId="{320284B0-FD0C-4108-9765-1C0DEA56557F}">
      <dgm:prSet/>
      <dgm:spPr/>
      <dgm:t>
        <a:bodyPr/>
        <a:lstStyle/>
        <a:p>
          <a:endParaRPr lang="ru-RU" sz="1800"/>
        </a:p>
      </dgm:t>
    </dgm:pt>
    <dgm:pt modelId="{C2292148-3FB1-4DC4-AE0D-B5D60B53E65B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</a:rPr>
            <a:t>процесс становления его личности под влиянием внешних и внутренних управляемых и неуправляемых, социальных и природных факторов</a:t>
          </a:r>
          <a:endParaRPr lang="ru-RU" sz="1300" dirty="0">
            <a:latin typeface="+mj-lt"/>
          </a:endParaRPr>
        </a:p>
      </dgm:t>
    </dgm:pt>
    <dgm:pt modelId="{B77CAEE8-CEB9-4E5A-A1BC-938FCE8DC4F0}" type="parTrans" cxnId="{DFE02A03-8744-4945-A662-B1E6767BCE9C}">
      <dgm:prSet/>
      <dgm:spPr/>
      <dgm:t>
        <a:bodyPr/>
        <a:lstStyle/>
        <a:p>
          <a:endParaRPr lang="ru-RU" sz="1800"/>
        </a:p>
      </dgm:t>
    </dgm:pt>
    <dgm:pt modelId="{276BF2A4-5347-4C96-8990-8C30DB552EF3}" type="sibTrans" cxnId="{DFE02A03-8744-4945-A662-B1E6767BCE9C}">
      <dgm:prSet/>
      <dgm:spPr/>
      <dgm:t>
        <a:bodyPr/>
        <a:lstStyle/>
        <a:p>
          <a:endParaRPr lang="ru-RU" sz="1800"/>
        </a:p>
      </dgm:t>
    </dgm:pt>
    <dgm:pt modelId="{EBB2B890-6EE0-4FF2-B4F6-35BE6B1395E1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</a:rPr>
            <a:t>процесс и результат овладения индивидом системы знаний</a:t>
          </a:r>
          <a:endParaRPr lang="ru-RU" sz="1300" dirty="0">
            <a:latin typeface="+mj-lt"/>
          </a:endParaRPr>
        </a:p>
      </dgm:t>
    </dgm:pt>
    <dgm:pt modelId="{824C3905-B81E-4374-81A1-CF130CDC149E}" type="parTrans" cxnId="{1336A1C9-221B-45D9-97E2-E25E4268C1AF}">
      <dgm:prSet/>
      <dgm:spPr/>
      <dgm:t>
        <a:bodyPr/>
        <a:lstStyle/>
        <a:p>
          <a:endParaRPr lang="ru-RU" sz="1800"/>
        </a:p>
      </dgm:t>
    </dgm:pt>
    <dgm:pt modelId="{6AB60968-5AD1-426C-97FA-D887FFC217B5}" type="sibTrans" cxnId="{1336A1C9-221B-45D9-97E2-E25E4268C1AF}">
      <dgm:prSet/>
      <dgm:spPr/>
      <dgm:t>
        <a:bodyPr/>
        <a:lstStyle/>
        <a:p>
          <a:endParaRPr lang="ru-RU" sz="1800"/>
        </a:p>
      </dgm:t>
    </dgm:pt>
    <dgm:pt modelId="{7DA37E5B-41C4-4776-B24D-A7D8679F3B3D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</a:rPr>
            <a:t>целенаправленный процесс, в ходе которого осуществляется образование человека</a:t>
          </a:r>
          <a:endParaRPr lang="ru-RU" sz="1300" dirty="0">
            <a:latin typeface="+mj-lt"/>
          </a:endParaRPr>
        </a:p>
      </dgm:t>
    </dgm:pt>
    <dgm:pt modelId="{D192E0B9-28BB-4326-8BF9-A9B484E5AFF6}" type="parTrans" cxnId="{2B743140-6A1F-42BD-859A-5BBA3A0554D1}">
      <dgm:prSet/>
      <dgm:spPr/>
      <dgm:t>
        <a:bodyPr/>
        <a:lstStyle/>
        <a:p>
          <a:endParaRPr lang="ru-RU" sz="1800"/>
        </a:p>
      </dgm:t>
    </dgm:pt>
    <dgm:pt modelId="{174DBC74-6AAA-4945-B46B-754A2F8744B4}" type="sibTrans" cxnId="{2B743140-6A1F-42BD-859A-5BBA3A0554D1}">
      <dgm:prSet/>
      <dgm:spPr/>
      <dgm:t>
        <a:bodyPr/>
        <a:lstStyle/>
        <a:p>
          <a:endParaRPr lang="ru-RU" sz="1800"/>
        </a:p>
      </dgm:t>
    </dgm:pt>
    <dgm:pt modelId="{7794A6FF-DA1F-48A5-943A-79FFC7BB3823}">
      <dgm:prSet phldrT="[Текст]" custT="1"/>
      <dgm:spPr/>
      <dgm:t>
        <a:bodyPr/>
        <a:lstStyle/>
        <a:p>
          <a:r>
            <a:rPr lang="ru-RU" sz="1300" dirty="0" smtClean="0">
              <a:latin typeface="+mj-lt"/>
            </a:rPr>
            <a:t>целенаправленный процесс влияния на развитие личности, её  отношений, черт, взглядов, убеждений, способов поведения в обществе</a:t>
          </a:r>
          <a:endParaRPr lang="ru-RU" sz="1300" dirty="0">
            <a:latin typeface="+mj-lt"/>
          </a:endParaRPr>
        </a:p>
      </dgm:t>
    </dgm:pt>
    <dgm:pt modelId="{94AC6F08-B939-4DA4-9C2E-359B3BB60D6C}" type="parTrans" cxnId="{79B6B13B-E642-4EF7-8E20-FA2FE78A03CE}">
      <dgm:prSet/>
      <dgm:spPr/>
      <dgm:t>
        <a:bodyPr/>
        <a:lstStyle/>
        <a:p>
          <a:endParaRPr lang="ru-RU" sz="1800"/>
        </a:p>
      </dgm:t>
    </dgm:pt>
    <dgm:pt modelId="{271F41EA-942C-4EA6-970F-55AED45F533D}" type="sibTrans" cxnId="{79B6B13B-E642-4EF7-8E20-FA2FE78A03CE}">
      <dgm:prSet/>
      <dgm:spPr/>
      <dgm:t>
        <a:bodyPr/>
        <a:lstStyle/>
        <a:p>
          <a:endParaRPr lang="ru-RU" sz="1800"/>
        </a:p>
      </dgm:t>
    </dgm:pt>
    <dgm:pt modelId="{A9ABDD61-01A3-409B-84ED-8504361E3B55}" type="pres">
      <dgm:prSet presAssocID="{D97A4F51-6792-41A8-8641-FFBDCB30D41D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6313F9-3D79-4C1E-B08F-F9A841994AC0}" type="pres">
      <dgm:prSet presAssocID="{A70372EF-D6DB-45B7-8B1D-546413F42FFF}" presName="compNode" presStyleCnt="0"/>
      <dgm:spPr/>
    </dgm:pt>
    <dgm:pt modelId="{04F30B8D-CAE4-4AD4-9C57-DBA28EE06789}" type="pres">
      <dgm:prSet presAssocID="{A70372EF-D6DB-45B7-8B1D-546413F42FFF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3B7DA-FF8B-418E-9045-AA2C5EBC8010}" type="pres">
      <dgm:prSet presAssocID="{A70372EF-D6DB-45B7-8B1D-546413F42FF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FB619-F85B-4CC2-8629-2049658C58D4}" type="pres">
      <dgm:prSet presAssocID="{A70372EF-D6DB-45B7-8B1D-546413F42FFF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47005F3F-A6A6-4EE0-8776-881AA20B9404}" type="pres">
      <dgm:prSet presAssocID="{A70372EF-D6DB-45B7-8B1D-546413F42FFF}" presName="adorn" presStyleLbl="fgAccFollowNode1" presStyleIdx="0" presStyleCnt="4" custScaleX="116262" custScaleY="117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27DAC4-AA8B-4CE6-9BC4-D1A23E28E8F6}" type="pres">
      <dgm:prSet presAssocID="{B2A46699-BD51-4D2A-82AD-0E82C19CF9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302F25-E142-446E-908B-595190C8E656}" type="pres">
      <dgm:prSet presAssocID="{0E3F352B-7DD6-45AE-827B-13DFC2DD3F36}" presName="compNode" presStyleCnt="0"/>
      <dgm:spPr/>
    </dgm:pt>
    <dgm:pt modelId="{EC8035B3-04A5-497A-969B-1D2C2B82CCC6}" type="pres">
      <dgm:prSet presAssocID="{0E3F352B-7DD6-45AE-827B-13DFC2DD3F36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F5D56-338A-423D-9B75-4298062FD3B3}" type="pres">
      <dgm:prSet presAssocID="{0E3F352B-7DD6-45AE-827B-13DFC2DD3F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ADF39-4FC7-4C8F-9442-1FBE3778A8E6}" type="pres">
      <dgm:prSet presAssocID="{0E3F352B-7DD6-45AE-827B-13DFC2DD3F36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D0B87E92-3BDB-4B56-9424-444216019858}" type="pres">
      <dgm:prSet presAssocID="{0E3F352B-7DD6-45AE-827B-13DFC2DD3F36}" presName="adorn" presStyleLbl="fgAccFollowNode1" presStyleIdx="1" presStyleCnt="4" custScaleX="116262" custScaleY="1172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959CF7-2916-4C93-9452-008F8EBCCA3A}" type="pres">
      <dgm:prSet presAssocID="{026AABDB-6547-4CA7-AB90-76F3BCFFAA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D9AC84-F38B-474E-B802-E3891BFCF7AC}" type="pres">
      <dgm:prSet presAssocID="{BFD8A417-5474-473C-9286-7057F49E1636}" presName="compNode" presStyleCnt="0"/>
      <dgm:spPr/>
    </dgm:pt>
    <dgm:pt modelId="{46B96A6D-747F-4B73-A14F-E33698C2331F}" type="pres">
      <dgm:prSet presAssocID="{BFD8A417-5474-473C-9286-7057F49E1636}" presName="childRect" presStyleLbl="bgAcc1" presStyleIdx="2" presStyleCnt="4" custLinFactNeighborX="-696" custLinFactNeighborY="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AA5AE-AFDB-4092-920E-5AC0A2904AC7}" type="pres">
      <dgm:prSet presAssocID="{BFD8A417-5474-473C-9286-7057F49E16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46E9E-F73B-442F-B63F-1B88D38C406C}" type="pres">
      <dgm:prSet presAssocID="{BFD8A417-5474-473C-9286-7057F49E1636}" presName="parentRect" presStyleLbl="alignNode1" presStyleIdx="2" presStyleCnt="4" custLinFactNeighborX="-696" custLinFactNeighborY="-4157"/>
      <dgm:spPr/>
      <dgm:t>
        <a:bodyPr/>
        <a:lstStyle/>
        <a:p>
          <a:endParaRPr lang="ru-RU"/>
        </a:p>
      </dgm:t>
    </dgm:pt>
    <dgm:pt modelId="{B638A584-8E2B-44CA-BD51-2B2F14E737CD}" type="pres">
      <dgm:prSet presAssocID="{BFD8A417-5474-473C-9286-7057F49E1636}" presName="adorn" presStyleLbl="fgAccFollowNode1" presStyleIdx="2" presStyleCnt="4" custScaleX="116262" custScaleY="117238" custLinFactNeighborX="7819" custLinFactNeighborY="244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4A6D2D2-AF1E-4286-AF10-106BAE067989}" type="pres">
      <dgm:prSet presAssocID="{50B8E2A2-CFF1-4FE9-B235-92D1D78A03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3D0E460-3E2A-4A29-A1DF-EFCBDED3404E}" type="pres">
      <dgm:prSet presAssocID="{09429375-B3E2-40FB-A113-D8128C6B387A}" presName="compNode" presStyleCnt="0"/>
      <dgm:spPr/>
    </dgm:pt>
    <dgm:pt modelId="{C4BFCF84-7ECD-4DFF-AA1E-0E3AB6A893B9}" type="pres">
      <dgm:prSet presAssocID="{09429375-B3E2-40FB-A113-D8128C6B387A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31ECA-8776-4FFC-8E7A-8C58AD8146FF}" type="pres">
      <dgm:prSet presAssocID="{09429375-B3E2-40FB-A113-D8128C6B387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90024-F593-417F-9710-060296F627B2}" type="pres">
      <dgm:prSet presAssocID="{09429375-B3E2-40FB-A113-D8128C6B387A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359CFC3D-0124-4EED-90C3-41A9394B5C9B}" type="pres">
      <dgm:prSet presAssocID="{09429375-B3E2-40FB-A113-D8128C6B387A}" presName="adorn" presStyleLbl="fgAccFollowNode1" presStyleIdx="3" presStyleCnt="4" custScaleX="116262" custScaleY="11723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D4A26801-A66D-4B86-8C16-47A7FE2F5371}" type="presOf" srcId="{B2A46699-BD51-4D2A-82AD-0E82C19CF905}" destId="{8D27DAC4-AA8B-4CE6-9BC4-D1A23E28E8F6}" srcOrd="0" destOrd="0" presId="urn:microsoft.com/office/officeart/2005/8/layout/bList2"/>
    <dgm:cxn modelId="{0337DB2C-55DB-453D-A682-E74DC3F0D6AF}" srcId="{D97A4F51-6792-41A8-8641-FFBDCB30D41D}" destId="{BFD8A417-5474-473C-9286-7057F49E1636}" srcOrd="2" destOrd="0" parTransId="{2EA619F2-9ECA-4A13-8761-E19C8E6E3C00}" sibTransId="{50B8E2A2-CFF1-4FE9-B235-92D1D78A03B3}"/>
    <dgm:cxn modelId="{E1EC4E49-74BF-430B-94F7-72473C933CAF}" type="presOf" srcId="{09429375-B3E2-40FB-A113-D8128C6B387A}" destId="{46031ECA-8776-4FFC-8E7A-8C58AD8146FF}" srcOrd="0" destOrd="0" presId="urn:microsoft.com/office/officeart/2005/8/layout/bList2"/>
    <dgm:cxn modelId="{9965B31C-7D43-4300-9596-F9A3A991C4CC}" type="presOf" srcId="{BFD8A417-5474-473C-9286-7057F49E1636}" destId="{77646E9E-F73B-442F-B63F-1B88D38C406C}" srcOrd="1" destOrd="0" presId="urn:microsoft.com/office/officeart/2005/8/layout/bList2"/>
    <dgm:cxn modelId="{DFE02A03-8744-4945-A662-B1E6767BCE9C}" srcId="{A70372EF-D6DB-45B7-8B1D-546413F42FFF}" destId="{C2292148-3FB1-4DC4-AE0D-B5D60B53E65B}" srcOrd="0" destOrd="0" parTransId="{B77CAEE8-CEB9-4E5A-A1BC-938FCE8DC4F0}" sibTransId="{276BF2A4-5347-4C96-8990-8C30DB552EF3}"/>
    <dgm:cxn modelId="{0BEE4134-386D-4556-8AFD-DF547FFED447}" type="presOf" srcId="{0E3F352B-7DD6-45AE-827B-13DFC2DD3F36}" destId="{69EADF39-4FC7-4C8F-9442-1FBE3778A8E6}" srcOrd="1" destOrd="0" presId="urn:microsoft.com/office/officeart/2005/8/layout/bList2"/>
    <dgm:cxn modelId="{1336A1C9-221B-45D9-97E2-E25E4268C1AF}" srcId="{0E3F352B-7DD6-45AE-827B-13DFC2DD3F36}" destId="{EBB2B890-6EE0-4FF2-B4F6-35BE6B1395E1}" srcOrd="0" destOrd="0" parTransId="{824C3905-B81E-4374-81A1-CF130CDC149E}" sibTransId="{6AB60968-5AD1-426C-97FA-D887FFC217B5}"/>
    <dgm:cxn modelId="{990F7AC0-0997-48C6-A947-8E6C7B8E6B6C}" type="presOf" srcId="{C2292148-3FB1-4DC4-AE0D-B5D60B53E65B}" destId="{04F30B8D-CAE4-4AD4-9C57-DBA28EE06789}" srcOrd="0" destOrd="0" presId="urn:microsoft.com/office/officeart/2005/8/layout/bList2"/>
    <dgm:cxn modelId="{9D6DEDCB-17CF-44B3-9476-828F9CA7D763}" type="presOf" srcId="{0E3F352B-7DD6-45AE-827B-13DFC2DD3F36}" destId="{B32F5D56-338A-423D-9B75-4298062FD3B3}" srcOrd="0" destOrd="0" presId="urn:microsoft.com/office/officeart/2005/8/layout/bList2"/>
    <dgm:cxn modelId="{9821A22A-D95B-4686-97B7-282C679C69BC}" type="presOf" srcId="{BFD8A417-5474-473C-9286-7057F49E1636}" destId="{BFAAA5AE-AFDB-4092-920E-5AC0A2904AC7}" srcOrd="0" destOrd="0" presId="urn:microsoft.com/office/officeart/2005/8/layout/bList2"/>
    <dgm:cxn modelId="{46F71E6B-61AF-4B4E-886D-F628EAF8D7A4}" type="presOf" srcId="{026AABDB-6547-4CA7-AB90-76F3BCFFAADB}" destId="{18959CF7-2916-4C93-9452-008F8EBCCA3A}" srcOrd="0" destOrd="0" presId="urn:microsoft.com/office/officeart/2005/8/layout/bList2"/>
    <dgm:cxn modelId="{EE0C62D7-A021-4576-A69D-B72AC1FFF172}" type="presOf" srcId="{7794A6FF-DA1F-48A5-943A-79FFC7BB3823}" destId="{C4BFCF84-7ECD-4DFF-AA1E-0E3AB6A893B9}" srcOrd="0" destOrd="0" presId="urn:microsoft.com/office/officeart/2005/8/layout/bList2"/>
    <dgm:cxn modelId="{B7B864B0-918E-409A-890E-045255A67739}" type="presOf" srcId="{50B8E2A2-CFF1-4FE9-B235-92D1D78A03B3}" destId="{24A6D2D2-AF1E-4286-AF10-106BAE067989}" srcOrd="0" destOrd="0" presId="urn:microsoft.com/office/officeart/2005/8/layout/bList2"/>
    <dgm:cxn modelId="{320284B0-FD0C-4108-9765-1C0DEA56557F}" srcId="{D97A4F51-6792-41A8-8641-FFBDCB30D41D}" destId="{09429375-B3E2-40FB-A113-D8128C6B387A}" srcOrd="3" destOrd="0" parTransId="{FF351978-03DE-43DD-9848-3332A1AAB2D7}" sibTransId="{46C0D173-83C3-4C58-B10B-3074199A06DF}"/>
    <dgm:cxn modelId="{E42662E5-81B3-4A05-962C-D675A669BC01}" type="presOf" srcId="{D97A4F51-6792-41A8-8641-FFBDCB30D41D}" destId="{A9ABDD61-01A3-409B-84ED-8504361E3B55}" srcOrd="0" destOrd="0" presId="urn:microsoft.com/office/officeart/2005/8/layout/bList2"/>
    <dgm:cxn modelId="{3C2D500B-612D-4C8D-9EBA-A2B046DAF006}" srcId="{D97A4F51-6792-41A8-8641-FFBDCB30D41D}" destId="{A70372EF-D6DB-45B7-8B1D-546413F42FFF}" srcOrd="0" destOrd="0" parTransId="{CD495B6A-E700-4C04-BD6E-F9C7BF4C5591}" sibTransId="{B2A46699-BD51-4D2A-82AD-0E82C19CF905}"/>
    <dgm:cxn modelId="{AE77A991-2FB4-45BE-8185-4DDD173014D8}" type="presOf" srcId="{A70372EF-D6DB-45B7-8B1D-546413F42FFF}" destId="{6143B7DA-FF8B-418E-9045-AA2C5EBC8010}" srcOrd="0" destOrd="0" presId="urn:microsoft.com/office/officeart/2005/8/layout/bList2"/>
    <dgm:cxn modelId="{79B6B13B-E642-4EF7-8E20-FA2FE78A03CE}" srcId="{09429375-B3E2-40FB-A113-D8128C6B387A}" destId="{7794A6FF-DA1F-48A5-943A-79FFC7BB3823}" srcOrd="0" destOrd="0" parTransId="{94AC6F08-B939-4DA4-9C2E-359B3BB60D6C}" sibTransId="{271F41EA-942C-4EA6-970F-55AED45F533D}"/>
    <dgm:cxn modelId="{2B743140-6A1F-42BD-859A-5BBA3A0554D1}" srcId="{BFD8A417-5474-473C-9286-7057F49E1636}" destId="{7DA37E5B-41C4-4776-B24D-A7D8679F3B3D}" srcOrd="0" destOrd="0" parTransId="{D192E0B9-28BB-4326-8BF9-A9B484E5AFF6}" sibTransId="{174DBC74-6AAA-4945-B46B-754A2F8744B4}"/>
    <dgm:cxn modelId="{4D2EA042-F444-4158-A7CD-75F2F7B61BFF}" type="presOf" srcId="{A70372EF-D6DB-45B7-8B1D-546413F42FFF}" destId="{F5DFB619-F85B-4CC2-8629-2049658C58D4}" srcOrd="1" destOrd="0" presId="urn:microsoft.com/office/officeart/2005/8/layout/bList2"/>
    <dgm:cxn modelId="{5D742ED1-B124-4E40-957D-4A598B5132F5}" srcId="{D97A4F51-6792-41A8-8641-FFBDCB30D41D}" destId="{0E3F352B-7DD6-45AE-827B-13DFC2DD3F36}" srcOrd="1" destOrd="0" parTransId="{B0FAC4CA-20DD-4D6C-9A81-72CE73C06DCA}" sibTransId="{026AABDB-6547-4CA7-AB90-76F3BCFFAADB}"/>
    <dgm:cxn modelId="{398047C6-C97E-4D30-8EE9-768FB3C2D4A2}" type="presOf" srcId="{09429375-B3E2-40FB-A113-D8128C6B387A}" destId="{4EC90024-F593-417F-9710-060296F627B2}" srcOrd="1" destOrd="0" presId="urn:microsoft.com/office/officeart/2005/8/layout/bList2"/>
    <dgm:cxn modelId="{255BEE34-1F8C-4C06-B392-A913E859F10C}" type="presOf" srcId="{EBB2B890-6EE0-4FF2-B4F6-35BE6B1395E1}" destId="{EC8035B3-04A5-497A-969B-1D2C2B82CCC6}" srcOrd="0" destOrd="0" presId="urn:microsoft.com/office/officeart/2005/8/layout/bList2"/>
    <dgm:cxn modelId="{7C166AFA-226F-479D-A502-CD989074CF50}" type="presOf" srcId="{7DA37E5B-41C4-4776-B24D-A7D8679F3B3D}" destId="{46B96A6D-747F-4B73-A14F-E33698C2331F}" srcOrd="0" destOrd="0" presId="urn:microsoft.com/office/officeart/2005/8/layout/bList2"/>
    <dgm:cxn modelId="{C2B8816D-05A2-455D-A119-B411CCEFC911}" type="presParOf" srcId="{A9ABDD61-01A3-409B-84ED-8504361E3B55}" destId="{4C6313F9-3D79-4C1E-B08F-F9A841994AC0}" srcOrd="0" destOrd="0" presId="urn:microsoft.com/office/officeart/2005/8/layout/bList2"/>
    <dgm:cxn modelId="{6084F14F-6120-40BD-9183-5528C9E62409}" type="presParOf" srcId="{4C6313F9-3D79-4C1E-B08F-F9A841994AC0}" destId="{04F30B8D-CAE4-4AD4-9C57-DBA28EE06789}" srcOrd="0" destOrd="0" presId="urn:microsoft.com/office/officeart/2005/8/layout/bList2"/>
    <dgm:cxn modelId="{72809951-6649-40D9-8B5D-C34594C53450}" type="presParOf" srcId="{4C6313F9-3D79-4C1E-B08F-F9A841994AC0}" destId="{6143B7DA-FF8B-418E-9045-AA2C5EBC8010}" srcOrd="1" destOrd="0" presId="urn:microsoft.com/office/officeart/2005/8/layout/bList2"/>
    <dgm:cxn modelId="{5146B8B0-0CCC-4FA0-A5D8-A0B96F6BF533}" type="presParOf" srcId="{4C6313F9-3D79-4C1E-B08F-F9A841994AC0}" destId="{F5DFB619-F85B-4CC2-8629-2049658C58D4}" srcOrd="2" destOrd="0" presId="urn:microsoft.com/office/officeart/2005/8/layout/bList2"/>
    <dgm:cxn modelId="{30E68F9E-6A95-4EE6-826A-A1D7423C2986}" type="presParOf" srcId="{4C6313F9-3D79-4C1E-B08F-F9A841994AC0}" destId="{47005F3F-A6A6-4EE0-8776-881AA20B9404}" srcOrd="3" destOrd="0" presId="urn:microsoft.com/office/officeart/2005/8/layout/bList2"/>
    <dgm:cxn modelId="{400CD87A-475F-4FEC-A6D7-DFB947267450}" type="presParOf" srcId="{A9ABDD61-01A3-409B-84ED-8504361E3B55}" destId="{8D27DAC4-AA8B-4CE6-9BC4-D1A23E28E8F6}" srcOrd="1" destOrd="0" presId="urn:microsoft.com/office/officeart/2005/8/layout/bList2"/>
    <dgm:cxn modelId="{F7D00495-CE0F-42D7-93D3-90C76D6A5067}" type="presParOf" srcId="{A9ABDD61-01A3-409B-84ED-8504361E3B55}" destId="{28302F25-E142-446E-908B-595190C8E656}" srcOrd="2" destOrd="0" presId="urn:microsoft.com/office/officeart/2005/8/layout/bList2"/>
    <dgm:cxn modelId="{9DE5A823-2FCC-41CA-BCBD-2FF03C81472C}" type="presParOf" srcId="{28302F25-E142-446E-908B-595190C8E656}" destId="{EC8035B3-04A5-497A-969B-1D2C2B82CCC6}" srcOrd="0" destOrd="0" presId="urn:microsoft.com/office/officeart/2005/8/layout/bList2"/>
    <dgm:cxn modelId="{E118E2ED-E17A-4B62-A241-06376AC66C4C}" type="presParOf" srcId="{28302F25-E142-446E-908B-595190C8E656}" destId="{B32F5D56-338A-423D-9B75-4298062FD3B3}" srcOrd="1" destOrd="0" presId="urn:microsoft.com/office/officeart/2005/8/layout/bList2"/>
    <dgm:cxn modelId="{B9BA5BFD-06B5-4612-B493-94239D6961D4}" type="presParOf" srcId="{28302F25-E142-446E-908B-595190C8E656}" destId="{69EADF39-4FC7-4C8F-9442-1FBE3778A8E6}" srcOrd="2" destOrd="0" presId="urn:microsoft.com/office/officeart/2005/8/layout/bList2"/>
    <dgm:cxn modelId="{014E33CF-8488-402D-9C2E-24907E5F1AC9}" type="presParOf" srcId="{28302F25-E142-446E-908B-595190C8E656}" destId="{D0B87E92-3BDB-4B56-9424-444216019858}" srcOrd="3" destOrd="0" presId="urn:microsoft.com/office/officeart/2005/8/layout/bList2"/>
    <dgm:cxn modelId="{33A9ED74-8AC5-492E-9E1C-A30A6BA77EAF}" type="presParOf" srcId="{A9ABDD61-01A3-409B-84ED-8504361E3B55}" destId="{18959CF7-2916-4C93-9452-008F8EBCCA3A}" srcOrd="3" destOrd="0" presId="urn:microsoft.com/office/officeart/2005/8/layout/bList2"/>
    <dgm:cxn modelId="{5FFC5838-EBAB-42F3-A0F9-1DCAF245A599}" type="presParOf" srcId="{A9ABDD61-01A3-409B-84ED-8504361E3B55}" destId="{0FD9AC84-F38B-474E-B802-E3891BFCF7AC}" srcOrd="4" destOrd="0" presId="urn:microsoft.com/office/officeart/2005/8/layout/bList2"/>
    <dgm:cxn modelId="{03133A54-AA67-4D0C-BD7F-1A07E3AFE867}" type="presParOf" srcId="{0FD9AC84-F38B-474E-B802-E3891BFCF7AC}" destId="{46B96A6D-747F-4B73-A14F-E33698C2331F}" srcOrd="0" destOrd="0" presId="urn:microsoft.com/office/officeart/2005/8/layout/bList2"/>
    <dgm:cxn modelId="{53D4CC65-7AF9-4020-8BA4-9FE24E989DC3}" type="presParOf" srcId="{0FD9AC84-F38B-474E-B802-E3891BFCF7AC}" destId="{BFAAA5AE-AFDB-4092-920E-5AC0A2904AC7}" srcOrd="1" destOrd="0" presId="urn:microsoft.com/office/officeart/2005/8/layout/bList2"/>
    <dgm:cxn modelId="{2A7F337C-FF8F-44AC-BC5C-FDB7245CC2EE}" type="presParOf" srcId="{0FD9AC84-F38B-474E-B802-E3891BFCF7AC}" destId="{77646E9E-F73B-442F-B63F-1B88D38C406C}" srcOrd="2" destOrd="0" presId="urn:microsoft.com/office/officeart/2005/8/layout/bList2"/>
    <dgm:cxn modelId="{9CDEAACE-7E84-4057-B553-25CA906B9F1D}" type="presParOf" srcId="{0FD9AC84-F38B-474E-B802-E3891BFCF7AC}" destId="{B638A584-8E2B-44CA-BD51-2B2F14E737CD}" srcOrd="3" destOrd="0" presId="urn:microsoft.com/office/officeart/2005/8/layout/bList2"/>
    <dgm:cxn modelId="{B2398F00-526E-4F95-9C66-F0F8BDB3A871}" type="presParOf" srcId="{A9ABDD61-01A3-409B-84ED-8504361E3B55}" destId="{24A6D2D2-AF1E-4286-AF10-106BAE067989}" srcOrd="5" destOrd="0" presId="urn:microsoft.com/office/officeart/2005/8/layout/bList2"/>
    <dgm:cxn modelId="{38D8FED1-41A0-4D77-B6F7-989445165B39}" type="presParOf" srcId="{A9ABDD61-01A3-409B-84ED-8504361E3B55}" destId="{A3D0E460-3E2A-4A29-A1DF-EFCBDED3404E}" srcOrd="6" destOrd="0" presId="urn:microsoft.com/office/officeart/2005/8/layout/bList2"/>
    <dgm:cxn modelId="{BAE5D10B-2A1D-4D64-A49F-6EB9B1F79810}" type="presParOf" srcId="{A3D0E460-3E2A-4A29-A1DF-EFCBDED3404E}" destId="{C4BFCF84-7ECD-4DFF-AA1E-0E3AB6A893B9}" srcOrd="0" destOrd="0" presId="urn:microsoft.com/office/officeart/2005/8/layout/bList2"/>
    <dgm:cxn modelId="{E35F1D60-8918-481C-B7A0-659955330749}" type="presParOf" srcId="{A3D0E460-3E2A-4A29-A1DF-EFCBDED3404E}" destId="{46031ECA-8776-4FFC-8E7A-8C58AD8146FF}" srcOrd="1" destOrd="0" presId="urn:microsoft.com/office/officeart/2005/8/layout/bList2"/>
    <dgm:cxn modelId="{A934FEFA-1562-4F2F-A105-286D752F8F27}" type="presParOf" srcId="{A3D0E460-3E2A-4A29-A1DF-EFCBDED3404E}" destId="{4EC90024-F593-417F-9710-060296F627B2}" srcOrd="2" destOrd="0" presId="urn:microsoft.com/office/officeart/2005/8/layout/bList2"/>
    <dgm:cxn modelId="{31B05DEB-A3A4-454B-BFCA-9ED054DF25DD}" type="presParOf" srcId="{A3D0E460-3E2A-4A29-A1DF-EFCBDED3404E}" destId="{359CFC3D-0124-4EED-90C3-41A9394B5C9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D47695-E3D5-42FF-9139-301C6D51C1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D8CBD6-7462-4A29-B112-2708BC762FC6}">
      <dgm:prSet phldrT="[Текст]" custT="1"/>
      <dgm:spPr/>
      <dgm:t>
        <a:bodyPr/>
        <a:lstStyle/>
        <a:p>
          <a:r>
            <a:rPr lang="ru-RU" sz="1800" b="1" dirty="0" smtClean="0"/>
            <a:t>Общая педагогика</a:t>
          </a:r>
          <a:endParaRPr lang="ru-RU" sz="1800" b="1" dirty="0"/>
        </a:p>
      </dgm:t>
    </dgm:pt>
    <dgm:pt modelId="{0D4E559E-8D86-4E1D-B587-B6F5454FAA01}" type="parTrans" cxnId="{4793C19A-2156-4F88-94CB-2A2EEE4D39E6}">
      <dgm:prSet/>
      <dgm:spPr/>
      <dgm:t>
        <a:bodyPr/>
        <a:lstStyle/>
        <a:p>
          <a:endParaRPr lang="ru-RU" sz="1800" b="1"/>
        </a:p>
      </dgm:t>
    </dgm:pt>
    <dgm:pt modelId="{A3C583E7-7330-4555-9D4E-60F49FC74DFA}" type="sibTrans" cxnId="{4793C19A-2156-4F88-94CB-2A2EEE4D39E6}">
      <dgm:prSet/>
      <dgm:spPr/>
      <dgm:t>
        <a:bodyPr/>
        <a:lstStyle/>
        <a:p>
          <a:endParaRPr lang="ru-RU" sz="1800" b="1"/>
        </a:p>
      </dgm:t>
    </dgm:pt>
    <dgm:pt modelId="{76651F99-7AB8-4ABF-ABEE-E4E1E92F5487}">
      <dgm:prSet phldrT="[Текст]" custT="1"/>
      <dgm:spPr/>
      <dgm:t>
        <a:bodyPr/>
        <a:lstStyle/>
        <a:p>
          <a:r>
            <a:rPr lang="ru-RU" sz="1800" b="1" dirty="0" smtClean="0"/>
            <a:t>основы педагогики</a:t>
          </a:r>
          <a:endParaRPr lang="ru-RU" sz="1800" b="1" dirty="0"/>
        </a:p>
      </dgm:t>
    </dgm:pt>
    <dgm:pt modelId="{818BCF60-23FB-4BC8-93D5-04B23FDB09C9}" type="parTrans" cxnId="{7D4CA628-340A-47FE-9FB2-38ABAA165313}">
      <dgm:prSet custT="1"/>
      <dgm:spPr/>
      <dgm:t>
        <a:bodyPr/>
        <a:lstStyle/>
        <a:p>
          <a:endParaRPr lang="ru-RU" sz="1800" b="1"/>
        </a:p>
      </dgm:t>
    </dgm:pt>
    <dgm:pt modelId="{81F079F0-A4D9-400C-973A-E1211B94AAE9}" type="sibTrans" cxnId="{7D4CA628-340A-47FE-9FB2-38ABAA165313}">
      <dgm:prSet/>
      <dgm:spPr/>
      <dgm:t>
        <a:bodyPr/>
        <a:lstStyle/>
        <a:p>
          <a:endParaRPr lang="ru-RU" sz="1800" b="1"/>
        </a:p>
      </dgm:t>
    </dgm:pt>
    <dgm:pt modelId="{D9FB458E-9A13-4C16-8FCE-8FF679BCDC8A}">
      <dgm:prSet custT="1"/>
      <dgm:spPr/>
      <dgm:t>
        <a:bodyPr/>
        <a:lstStyle/>
        <a:p>
          <a:r>
            <a:rPr lang="ru-RU" sz="1800" b="1" dirty="0" smtClean="0"/>
            <a:t>управление образовательными системами</a:t>
          </a:r>
          <a:endParaRPr lang="ru-RU" sz="1800" b="1" dirty="0"/>
        </a:p>
      </dgm:t>
    </dgm:pt>
    <dgm:pt modelId="{167BF742-A18E-4FC2-A493-31385653421B}" type="parTrans" cxnId="{DF975F9C-C51D-455F-8A43-867004762D09}">
      <dgm:prSet custT="1"/>
      <dgm:spPr/>
      <dgm:t>
        <a:bodyPr/>
        <a:lstStyle/>
        <a:p>
          <a:endParaRPr lang="ru-RU" sz="1800" b="1"/>
        </a:p>
      </dgm:t>
    </dgm:pt>
    <dgm:pt modelId="{766AD4D2-B394-4A02-9F4C-D32F0A5ADBA8}" type="sibTrans" cxnId="{DF975F9C-C51D-455F-8A43-867004762D09}">
      <dgm:prSet/>
      <dgm:spPr/>
      <dgm:t>
        <a:bodyPr/>
        <a:lstStyle/>
        <a:p>
          <a:endParaRPr lang="ru-RU" sz="1800" b="1"/>
        </a:p>
      </dgm:t>
    </dgm:pt>
    <dgm:pt modelId="{43866FB3-CCCE-4F3B-BBF0-D790FC7DFC78}">
      <dgm:prSet phldrT="[Текст]" custT="1"/>
      <dgm:spPr/>
      <dgm:t>
        <a:bodyPr/>
        <a:lstStyle/>
        <a:p>
          <a:r>
            <a:rPr lang="ru-RU" sz="1800" b="1" dirty="0" smtClean="0"/>
            <a:t>дидактика (теория обучения)</a:t>
          </a:r>
          <a:endParaRPr lang="ru-RU" sz="1800" b="1" dirty="0"/>
        </a:p>
      </dgm:t>
    </dgm:pt>
    <dgm:pt modelId="{9DA5B266-39DC-4120-A5C5-81F007221AD6}" type="parTrans" cxnId="{E5254CFC-BD62-4733-B1C6-557FF1FCEFD8}">
      <dgm:prSet custT="1"/>
      <dgm:spPr/>
      <dgm:t>
        <a:bodyPr/>
        <a:lstStyle/>
        <a:p>
          <a:endParaRPr lang="ru-RU" sz="1800" b="1"/>
        </a:p>
      </dgm:t>
    </dgm:pt>
    <dgm:pt modelId="{AC0BC167-CA90-47F8-AFC3-6AA16D0A2888}" type="sibTrans" cxnId="{E5254CFC-BD62-4733-B1C6-557FF1FCEFD8}">
      <dgm:prSet/>
      <dgm:spPr/>
      <dgm:t>
        <a:bodyPr/>
        <a:lstStyle/>
        <a:p>
          <a:endParaRPr lang="ru-RU" sz="1800" b="1"/>
        </a:p>
      </dgm:t>
    </dgm:pt>
    <dgm:pt modelId="{2F40E93B-649C-4AB3-8ED7-91B8983C110B}">
      <dgm:prSet phldrT="[Текст]" custT="1"/>
      <dgm:spPr/>
      <dgm:t>
        <a:bodyPr/>
        <a:lstStyle/>
        <a:p>
          <a:r>
            <a:rPr lang="ru-RU" sz="1800" b="1" dirty="0" smtClean="0"/>
            <a:t>теория воспитания</a:t>
          </a:r>
          <a:endParaRPr lang="ru-RU" sz="1800" b="1" dirty="0"/>
        </a:p>
      </dgm:t>
    </dgm:pt>
    <dgm:pt modelId="{54DE88F8-3497-42AB-B982-8527860E4CFB}" type="parTrans" cxnId="{812A74B2-23DF-4F89-8C0F-BDD28C192EB2}">
      <dgm:prSet custT="1"/>
      <dgm:spPr/>
      <dgm:t>
        <a:bodyPr/>
        <a:lstStyle/>
        <a:p>
          <a:endParaRPr lang="ru-RU" sz="1800" b="1"/>
        </a:p>
      </dgm:t>
    </dgm:pt>
    <dgm:pt modelId="{AEFA78E1-891F-4EB5-A71A-9DF2655C47FA}" type="sibTrans" cxnId="{812A74B2-23DF-4F89-8C0F-BDD28C192EB2}">
      <dgm:prSet/>
      <dgm:spPr/>
      <dgm:t>
        <a:bodyPr/>
        <a:lstStyle/>
        <a:p>
          <a:endParaRPr lang="ru-RU" sz="1800" b="1"/>
        </a:p>
      </dgm:t>
    </dgm:pt>
    <dgm:pt modelId="{8F9C31DD-BC94-4CC2-9674-45BD93DE554C}" type="pres">
      <dgm:prSet presAssocID="{1ED47695-E3D5-42FF-9139-301C6D51C1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80876-BE7A-4CE2-8DE8-F2D0505FC296}" type="pres">
      <dgm:prSet presAssocID="{D5D8CBD6-7462-4A29-B112-2708BC762FC6}" presName="root1" presStyleCnt="0"/>
      <dgm:spPr/>
    </dgm:pt>
    <dgm:pt modelId="{1A2C1D09-DDDC-4834-81C8-4A8A84BF7439}" type="pres">
      <dgm:prSet presAssocID="{D5D8CBD6-7462-4A29-B112-2708BC762F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FE0BD9-B9AD-4614-87FA-26E9DCE8AEC4}" type="pres">
      <dgm:prSet presAssocID="{D5D8CBD6-7462-4A29-B112-2708BC762FC6}" presName="level2hierChild" presStyleCnt="0"/>
      <dgm:spPr/>
    </dgm:pt>
    <dgm:pt modelId="{E8E50014-F4CB-4D74-913E-46B4F2E704EF}" type="pres">
      <dgm:prSet presAssocID="{818BCF60-23FB-4BC8-93D5-04B23FDB09C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3084B28-858C-4A02-A338-CE2816E66BA0}" type="pres">
      <dgm:prSet presAssocID="{818BCF60-23FB-4BC8-93D5-04B23FDB09C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EB73A56-AE78-4DE0-AE75-31612AA6C950}" type="pres">
      <dgm:prSet presAssocID="{76651F99-7AB8-4ABF-ABEE-E4E1E92F5487}" presName="root2" presStyleCnt="0"/>
      <dgm:spPr/>
    </dgm:pt>
    <dgm:pt modelId="{88B78039-F6DC-46F9-AC60-1D0FEB29A588}" type="pres">
      <dgm:prSet presAssocID="{76651F99-7AB8-4ABF-ABEE-E4E1E92F5487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191F81-B614-4F17-A8AE-470D57D9C9AC}" type="pres">
      <dgm:prSet presAssocID="{76651F99-7AB8-4ABF-ABEE-E4E1E92F5487}" presName="level3hierChild" presStyleCnt="0"/>
      <dgm:spPr/>
    </dgm:pt>
    <dgm:pt modelId="{974F4E80-9D30-4CB2-95B5-D81146E7543F}" type="pres">
      <dgm:prSet presAssocID="{9DA5B266-39DC-4120-A5C5-81F007221AD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7A5643A-C5E6-4FAF-9D85-997D40D276F3}" type="pres">
      <dgm:prSet presAssocID="{9DA5B266-39DC-4120-A5C5-81F007221AD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D1559D5-4696-49FC-B63A-6EFF2CCA4679}" type="pres">
      <dgm:prSet presAssocID="{43866FB3-CCCE-4F3B-BBF0-D790FC7DFC78}" presName="root2" presStyleCnt="0"/>
      <dgm:spPr/>
    </dgm:pt>
    <dgm:pt modelId="{1E62E906-3D9C-4B19-908C-BFBB78A7793C}" type="pres">
      <dgm:prSet presAssocID="{43866FB3-CCCE-4F3B-BBF0-D790FC7DFC7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5E3AF-8387-48D1-98A3-CFE535FF475A}" type="pres">
      <dgm:prSet presAssocID="{43866FB3-CCCE-4F3B-BBF0-D790FC7DFC78}" presName="level3hierChild" presStyleCnt="0"/>
      <dgm:spPr/>
    </dgm:pt>
    <dgm:pt modelId="{2E9F8B87-0D3A-4313-A0D9-5AEAF627D345}" type="pres">
      <dgm:prSet presAssocID="{54DE88F8-3497-42AB-B982-8527860E4CF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FF09C65-7B53-4524-B7EE-283325E6BA8E}" type="pres">
      <dgm:prSet presAssocID="{54DE88F8-3497-42AB-B982-8527860E4CF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BA2443B-86F7-4767-8F0A-755C75A4C5F3}" type="pres">
      <dgm:prSet presAssocID="{2F40E93B-649C-4AB3-8ED7-91B8983C110B}" presName="root2" presStyleCnt="0"/>
      <dgm:spPr/>
    </dgm:pt>
    <dgm:pt modelId="{69FF4A4C-9985-4432-991D-EE84D1ED0EFD}" type="pres">
      <dgm:prSet presAssocID="{2F40E93B-649C-4AB3-8ED7-91B8983C110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31E74D-0ACD-4CF1-AF92-2DA925E76DA9}" type="pres">
      <dgm:prSet presAssocID="{2F40E93B-649C-4AB3-8ED7-91B8983C110B}" presName="level3hierChild" presStyleCnt="0"/>
      <dgm:spPr/>
    </dgm:pt>
    <dgm:pt modelId="{2E97D2F4-DE88-41F0-A999-A2EAA88752C2}" type="pres">
      <dgm:prSet presAssocID="{167BF742-A18E-4FC2-A493-31385653421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6CA5B28-4499-4E43-BD73-435221AE35E6}" type="pres">
      <dgm:prSet presAssocID="{167BF742-A18E-4FC2-A493-31385653421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9CEEFFC-239A-4D37-AF69-0528D0A99F5F}" type="pres">
      <dgm:prSet presAssocID="{D9FB458E-9A13-4C16-8FCE-8FF679BCDC8A}" presName="root2" presStyleCnt="0"/>
      <dgm:spPr/>
    </dgm:pt>
    <dgm:pt modelId="{47F2DCDD-9689-4EF6-BACD-8C358B15E627}" type="pres">
      <dgm:prSet presAssocID="{D9FB458E-9A13-4C16-8FCE-8FF679BCDC8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42385-F497-41F2-8F21-89D2EA368076}" type="pres">
      <dgm:prSet presAssocID="{D9FB458E-9A13-4C16-8FCE-8FF679BCDC8A}" presName="level3hierChild" presStyleCnt="0"/>
      <dgm:spPr/>
    </dgm:pt>
  </dgm:ptLst>
  <dgm:cxnLst>
    <dgm:cxn modelId="{7D4CA628-340A-47FE-9FB2-38ABAA165313}" srcId="{D5D8CBD6-7462-4A29-B112-2708BC762FC6}" destId="{76651F99-7AB8-4ABF-ABEE-E4E1E92F5487}" srcOrd="0" destOrd="0" parTransId="{818BCF60-23FB-4BC8-93D5-04B23FDB09C9}" sibTransId="{81F079F0-A4D9-400C-973A-E1211B94AAE9}"/>
    <dgm:cxn modelId="{973A7863-9116-4FB8-BD98-DA11209773BC}" type="presOf" srcId="{76651F99-7AB8-4ABF-ABEE-E4E1E92F5487}" destId="{88B78039-F6DC-46F9-AC60-1D0FEB29A588}" srcOrd="0" destOrd="0" presId="urn:microsoft.com/office/officeart/2008/layout/HorizontalMultiLevelHierarchy"/>
    <dgm:cxn modelId="{8F0266B6-4E9A-4EA2-A2EB-651B3CD6773C}" type="presOf" srcId="{D9FB458E-9A13-4C16-8FCE-8FF679BCDC8A}" destId="{47F2DCDD-9689-4EF6-BACD-8C358B15E627}" srcOrd="0" destOrd="0" presId="urn:microsoft.com/office/officeart/2008/layout/HorizontalMultiLevelHierarchy"/>
    <dgm:cxn modelId="{4793C19A-2156-4F88-94CB-2A2EEE4D39E6}" srcId="{1ED47695-E3D5-42FF-9139-301C6D51C1A0}" destId="{D5D8CBD6-7462-4A29-B112-2708BC762FC6}" srcOrd="0" destOrd="0" parTransId="{0D4E559E-8D86-4E1D-B587-B6F5454FAA01}" sibTransId="{A3C583E7-7330-4555-9D4E-60F49FC74DFA}"/>
    <dgm:cxn modelId="{459F9837-CB16-406D-8643-89624F3A4E7D}" type="presOf" srcId="{9DA5B266-39DC-4120-A5C5-81F007221AD6}" destId="{37A5643A-C5E6-4FAF-9D85-997D40D276F3}" srcOrd="1" destOrd="0" presId="urn:microsoft.com/office/officeart/2008/layout/HorizontalMultiLevelHierarchy"/>
    <dgm:cxn modelId="{CA09B3B6-F71B-4EE7-A0F9-14AC1C01797C}" type="presOf" srcId="{818BCF60-23FB-4BC8-93D5-04B23FDB09C9}" destId="{E8E50014-F4CB-4D74-913E-46B4F2E704EF}" srcOrd="0" destOrd="0" presId="urn:microsoft.com/office/officeart/2008/layout/HorizontalMultiLevelHierarchy"/>
    <dgm:cxn modelId="{E5254CFC-BD62-4733-B1C6-557FF1FCEFD8}" srcId="{D5D8CBD6-7462-4A29-B112-2708BC762FC6}" destId="{43866FB3-CCCE-4F3B-BBF0-D790FC7DFC78}" srcOrd="1" destOrd="0" parTransId="{9DA5B266-39DC-4120-A5C5-81F007221AD6}" sibTransId="{AC0BC167-CA90-47F8-AFC3-6AA16D0A2888}"/>
    <dgm:cxn modelId="{F16333E5-D1B2-459F-B8EE-77C403C9785A}" type="presOf" srcId="{818BCF60-23FB-4BC8-93D5-04B23FDB09C9}" destId="{43084B28-858C-4A02-A338-CE2816E66BA0}" srcOrd="1" destOrd="0" presId="urn:microsoft.com/office/officeart/2008/layout/HorizontalMultiLevelHierarchy"/>
    <dgm:cxn modelId="{1EF8348F-F83E-4CA9-B69B-FADF32D2DD3F}" type="presOf" srcId="{167BF742-A18E-4FC2-A493-31385653421B}" destId="{2E97D2F4-DE88-41F0-A999-A2EAA88752C2}" srcOrd="0" destOrd="0" presId="urn:microsoft.com/office/officeart/2008/layout/HorizontalMultiLevelHierarchy"/>
    <dgm:cxn modelId="{F3386D1D-FBE5-4E68-9E06-621A0E792517}" type="presOf" srcId="{9DA5B266-39DC-4120-A5C5-81F007221AD6}" destId="{974F4E80-9D30-4CB2-95B5-D81146E7543F}" srcOrd="0" destOrd="0" presId="urn:microsoft.com/office/officeart/2008/layout/HorizontalMultiLevelHierarchy"/>
    <dgm:cxn modelId="{812A74B2-23DF-4F89-8C0F-BDD28C192EB2}" srcId="{D5D8CBD6-7462-4A29-B112-2708BC762FC6}" destId="{2F40E93B-649C-4AB3-8ED7-91B8983C110B}" srcOrd="2" destOrd="0" parTransId="{54DE88F8-3497-42AB-B982-8527860E4CFB}" sibTransId="{AEFA78E1-891F-4EB5-A71A-9DF2655C47FA}"/>
    <dgm:cxn modelId="{DF975F9C-C51D-455F-8A43-867004762D09}" srcId="{D5D8CBD6-7462-4A29-B112-2708BC762FC6}" destId="{D9FB458E-9A13-4C16-8FCE-8FF679BCDC8A}" srcOrd="3" destOrd="0" parTransId="{167BF742-A18E-4FC2-A493-31385653421B}" sibTransId="{766AD4D2-B394-4A02-9F4C-D32F0A5ADBA8}"/>
    <dgm:cxn modelId="{AEA4796E-68DF-4463-9F05-BE457BB91684}" type="presOf" srcId="{43866FB3-CCCE-4F3B-BBF0-D790FC7DFC78}" destId="{1E62E906-3D9C-4B19-908C-BFBB78A7793C}" srcOrd="0" destOrd="0" presId="urn:microsoft.com/office/officeart/2008/layout/HorizontalMultiLevelHierarchy"/>
    <dgm:cxn modelId="{0DE9B62D-3840-4FEA-9A2A-B3F17F1E2363}" type="presOf" srcId="{54DE88F8-3497-42AB-B982-8527860E4CFB}" destId="{4FF09C65-7B53-4524-B7EE-283325E6BA8E}" srcOrd="1" destOrd="0" presId="urn:microsoft.com/office/officeart/2008/layout/HorizontalMultiLevelHierarchy"/>
    <dgm:cxn modelId="{B0CF26B2-BDD6-48D1-BA9C-885CFA0B2142}" type="presOf" srcId="{54DE88F8-3497-42AB-B982-8527860E4CFB}" destId="{2E9F8B87-0D3A-4313-A0D9-5AEAF627D345}" srcOrd="0" destOrd="0" presId="urn:microsoft.com/office/officeart/2008/layout/HorizontalMultiLevelHierarchy"/>
    <dgm:cxn modelId="{DEBCA2E2-CE16-4B78-8A82-361B2CA14079}" type="presOf" srcId="{2F40E93B-649C-4AB3-8ED7-91B8983C110B}" destId="{69FF4A4C-9985-4432-991D-EE84D1ED0EFD}" srcOrd="0" destOrd="0" presId="urn:microsoft.com/office/officeart/2008/layout/HorizontalMultiLevelHierarchy"/>
    <dgm:cxn modelId="{34669353-E5CC-414C-84F0-9C0BA2BC4FBC}" type="presOf" srcId="{D5D8CBD6-7462-4A29-B112-2708BC762FC6}" destId="{1A2C1D09-DDDC-4834-81C8-4A8A84BF7439}" srcOrd="0" destOrd="0" presId="urn:microsoft.com/office/officeart/2008/layout/HorizontalMultiLevelHierarchy"/>
    <dgm:cxn modelId="{7B70FBDB-9ED5-4061-ADE9-23C708A62FF1}" type="presOf" srcId="{167BF742-A18E-4FC2-A493-31385653421B}" destId="{56CA5B28-4499-4E43-BD73-435221AE35E6}" srcOrd="1" destOrd="0" presId="urn:microsoft.com/office/officeart/2008/layout/HorizontalMultiLevelHierarchy"/>
    <dgm:cxn modelId="{EB511485-F785-4896-87FC-E1D68113538B}" type="presOf" srcId="{1ED47695-E3D5-42FF-9139-301C6D51C1A0}" destId="{8F9C31DD-BC94-4CC2-9674-45BD93DE554C}" srcOrd="0" destOrd="0" presId="urn:microsoft.com/office/officeart/2008/layout/HorizontalMultiLevelHierarchy"/>
    <dgm:cxn modelId="{A3CEEAC9-F8C1-44BF-8749-2266F2520BA6}" type="presParOf" srcId="{8F9C31DD-BC94-4CC2-9674-45BD93DE554C}" destId="{2B780876-BE7A-4CE2-8DE8-F2D0505FC296}" srcOrd="0" destOrd="0" presId="urn:microsoft.com/office/officeart/2008/layout/HorizontalMultiLevelHierarchy"/>
    <dgm:cxn modelId="{5C77192D-D0B5-4A17-AEA7-AB3C3A486802}" type="presParOf" srcId="{2B780876-BE7A-4CE2-8DE8-F2D0505FC296}" destId="{1A2C1D09-DDDC-4834-81C8-4A8A84BF7439}" srcOrd="0" destOrd="0" presId="urn:microsoft.com/office/officeart/2008/layout/HorizontalMultiLevelHierarchy"/>
    <dgm:cxn modelId="{DB2F21ED-31DE-49D4-8C46-16FE1F7FE2EE}" type="presParOf" srcId="{2B780876-BE7A-4CE2-8DE8-F2D0505FC296}" destId="{44FE0BD9-B9AD-4614-87FA-26E9DCE8AEC4}" srcOrd="1" destOrd="0" presId="urn:microsoft.com/office/officeart/2008/layout/HorizontalMultiLevelHierarchy"/>
    <dgm:cxn modelId="{5A6C15F7-E6D4-40BA-921F-02BB9FAF2544}" type="presParOf" srcId="{44FE0BD9-B9AD-4614-87FA-26E9DCE8AEC4}" destId="{E8E50014-F4CB-4D74-913E-46B4F2E704EF}" srcOrd="0" destOrd="0" presId="urn:microsoft.com/office/officeart/2008/layout/HorizontalMultiLevelHierarchy"/>
    <dgm:cxn modelId="{35E84F9F-1A0B-4F28-A2FC-F48DA53F27E4}" type="presParOf" srcId="{E8E50014-F4CB-4D74-913E-46B4F2E704EF}" destId="{43084B28-858C-4A02-A338-CE2816E66BA0}" srcOrd="0" destOrd="0" presId="urn:microsoft.com/office/officeart/2008/layout/HorizontalMultiLevelHierarchy"/>
    <dgm:cxn modelId="{70875ECA-42D6-4993-8159-ED0C71CABBB7}" type="presParOf" srcId="{44FE0BD9-B9AD-4614-87FA-26E9DCE8AEC4}" destId="{2EB73A56-AE78-4DE0-AE75-31612AA6C950}" srcOrd="1" destOrd="0" presId="urn:microsoft.com/office/officeart/2008/layout/HorizontalMultiLevelHierarchy"/>
    <dgm:cxn modelId="{E3C5BDE3-6C4A-48C3-98F1-DD6DD7E33B7A}" type="presParOf" srcId="{2EB73A56-AE78-4DE0-AE75-31612AA6C950}" destId="{88B78039-F6DC-46F9-AC60-1D0FEB29A588}" srcOrd="0" destOrd="0" presId="urn:microsoft.com/office/officeart/2008/layout/HorizontalMultiLevelHierarchy"/>
    <dgm:cxn modelId="{C2444B86-15AA-4ABF-9686-66AC5EB953D8}" type="presParOf" srcId="{2EB73A56-AE78-4DE0-AE75-31612AA6C950}" destId="{6E191F81-B614-4F17-A8AE-470D57D9C9AC}" srcOrd="1" destOrd="0" presId="urn:microsoft.com/office/officeart/2008/layout/HorizontalMultiLevelHierarchy"/>
    <dgm:cxn modelId="{EB824B06-A403-494C-9572-5F3F72F4B36A}" type="presParOf" srcId="{44FE0BD9-B9AD-4614-87FA-26E9DCE8AEC4}" destId="{974F4E80-9D30-4CB2-95B5-D81146E7543F}" srcOrd="2" destOrd="0" presId="urn:microsoft.com/office/officeart/2008/layout/HorizontalMultiLevelHierarchy"/>
    <dgm:cxn modelId="{E9032C48-A5EA-445C-83B4-9CAEE5F608E0}" type="presParOf" srcId="{974F4E80-9D30-4CB2-95B5-D81146E7543F}" destId="{37A5643A-C5E6-4FAF-9D85-997D40D276F3}" srcOrd="0" destOrd="0" presId="urn:microsoft.com/office/officeart/2008/layout/HorizontalMultiLevelHierarchy"/>
    <dgm:cxn modelId="{DE1F248E-D1C0-460C-ABE4-FCB2A27EEB50}" type="presParOf" srcId="{44FE0BD9-B9AD-4614-87FA-26E9DCE8AEC4}" destId="{5D1559D5-4696-49FC-B63A-6EFF2CCA4679}" srcOrd="3" destOrd="0" presId="urn:microsoft.com/office/officeart/2008/layout/HorizontalMultiLevelHierarchy"/>
    <dgm:cxn modelId="{FE2D180C-6507-43E2-9F57-C63DC7CDF53C}" type="presParOf" srcId="{5D1559D5-4696-49FC-B63A-6EFF2CCA4679}" destId="{1E62E906-3D9C-4B19-908C-BFBB78A7793C}" srcOrd="0" destOrd="0" presId="urn:microsoft.com/office/officeart/2008/layout/HorizontalMultiLevelHierarchy"/>
    <dgm:cxn modelId="{C05B88A4-F04D-4096-AD11-235583221769}" type="presParOf" srcId="{5D1559D5-4696-49FC-B63A-6EFF2CCA4679}" destId="{6F15E3AF-8387-48D1-98A3-CFE535FF475A}" srcOrd="1" destOrd="0" presId="urn:microsoft.com/office/officeart/2008/layout/HorizontalMultiLevelHierarchy"/>
    <dgm:cxn modelId="{E2201C62-00C1-45A1-BD8B-4164C253B174}" type="presParOf" srcId="{44FE0BD9-B9AD-4614-87FA-26E9DCE8AEC4}" destId="{2E9F8B87-0D3A-4313-A0D9-5AEAF627D345}" srcOrd="4" destOrd="0" presId="urn:microsoft.com/office/officeart/2008/layout/HorizontalMultiLevelHierarchy"/>
    <dgm:cxn modelId="{8B44AFA6-5F61-43E2-AEB6-C012EA583A85}" type="presParOf" srcId="{2E9F8B87-0D3A-4313-A0D9-5AEAF627D345}" destId="{4FF09C65-7B53-4524-B7EE-283325E6BA8E}" srcOrd="0" destOrd="0" presId="urn:microsoft.com/office/officeart/2008/layout/HorizontalMultiLevelHierarchy"/>
    <dgm:cxn modelId="{D028EC07-857E-4F48-B2A8-F5C16664E669}" type="presParOf" srcId="{44FE0BD9-B9AD-4614-87FA-26E9DCE8AEC4}" destId="{3BA2443B-86F7-4767-8F0A-755C75A4C5F3}" srcOrd="5" destOrd="0" presId="urn:microsoft.com/office/officeart/2008/layout/HorizontalMultiLevelHierarchy"/>
    <dgm:cxn modelId="{9DA643DA-8DBE-41EB-BC4B-5516BB487031}" type="presParOf" srcId="{3BA2443B-86F7-4767-8F0A-755C75A4C5F3}" destId="{69FF4A4C-9985-4432-991D-EE84D1ED0EFD}" srcOrd="0" destOrd="0" presId="urn:microsoft.com/office/officeart/2008/layout/HorizontalMultiLevelHierarchy"/>
    <dgm:cxn modelId="{ED58C8EC-51C3-448C-B6DC-1096A2E6206F}" type="presParOf" srcId="{3BA2443B-86F7-4767-8F0A-755C75A4C5F3}" destId="{9B31E74D-0ACD-4CF1-AF92-2DA925E76DA9}" srcOrd="1" destOrd="0" presId="urn:microsoft.com/office/officeart/2008/layout/HorizontalMultiLevelHierarchy"/>
    <dgm:cxn modelId="{7DB06ECB-5A37-4998-9749-ADEC7F485EB9}" type="presParOf" srcId="{44FE0BD9-B9AD-4614-87FA-26E9DCE8AEC4}" destId="{2E97D2F4-DE88-41F0-A999-A2EAA88752C2}" srcOrd="6" destOrd="0" presId="urn:microsoft.com/office/officeart/2008/layout/HorizontalMultiLevelHierarchy"/>
    <dgm:cxn modelId="{7A6C510E-047C-4B6D-B78B-021D7A6B4882}" type="presParOf" srcId="{2E97D2F4-DE88-41F0-A999-A2EAA88752C2}" destId="{56CA5B28-4499-4E43-BD73-435221AE35E6}" srcOrd="0" destOrd="0" presId="urn:microsoft.com/office/officeart/2008/layout/HorizontalMultiLevelHierarchy"/>
    <dgm:cxn modelId="{3AAB9856-F7A8-466B-AEA8-98D2C02B40B7}" type="presParOf" srcId="{44FE0BD9-B9AD-4614-87FA-26E9DCE8AEC4}" destId="{B9CEEFFC-239A-4D37-AF69-0528D0A99F5F}" srcOrd="7" destOrd="0" presId="urn:microsoft.com/office/officeart/2008/layout/HorizontalMultiLevelHierarchy"/>
    <dgm:cxn modelId="{93F0EB84-4710-4757-8071-C7C4A0D7CC3F}" type="presParOf" srcId="{B9CEEFFC-239A-4D37-AF69-0528D0A99F5F}" destId="{47F2DCDD-9689-4EF6-BACD-8C358B15E627}" srcOrd="0" destOrd="0" presId="urn:microsoft.com/office/officeart/2008/layout/HorizontalMultiLevelHierarchy"/>
    <dgm:cxn modelId="{12ACB6CC-FE65-471E-BA2B-26F1DD084CE5}" type="presParOf" srcId="{B9CEEFFC-239A-4D37-AF69-0528D0A99F5F}" destId="{01242385-F497-41F2-8F21-89D2EA3680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D47695-E3D5-42FF-9139-301C6D51C1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127748-0FA4-4741-8976-13D27189577C}">
      <dgm:prSet phldrT="[Текст]" custT="1"/>
      <dgm:spPr/>
      <dgm:t>
        <a:bodyPr/>
        <a:lstStyle/>
        <a:p>
          <a:r>
            <a:rPr lang="ru-RU" sz="1600" b="1" dirty="0" smtClean="0"/>
            <a:t>дошкольная    педагогика</a:t>
          </a:r>
          <a:endParaRPr lang="ru-RU" sz="1600" b="1" dirty="0"/>
        </a:p>
      </dgm:t>
    </dgm:pt>
    <dgm:pt modelId="{85B00A2A-93B6-4E4F-9566-A12F567EA266}" type="parTrans" cxnId="{80043A3F-786C-42AF-999D-F5BB1D95A2DD}">
      <dgm:prSet/>
      <dgm:spPr/>
      <dgm:t>
        <a:bodyPr/>
        <a:lstStyle/>
        <a:p>
          <a:endParaRPr lang="ru-RU" sz="4800" b="1"/>
        </a:p>
      </dgm:t>
    </dgm:pt>
    <dgm:pt modelId="{7F9A4674-35B2-4144-A5DD-533FCFCDF30A}" type="sibTrans" cxnId="{80043A3F-786C-42AF-999D-F5BB1D95A2DD}">
      <dgm:prSet/>
      <dgm:spPr/>
      <dgm:t>
        <a:bodyPr/>
        <a:lstStyle/>
        <a:p>
          <a:endParaRPr lang="ru-RU" sz="4800" b="1"/>
        </a:p>
      </dgm:t>
    </dgm:pt>
    <dgm:pt modelId="{1E19DB85-D5C9-4E0D-82F7-795BDDD42770}">
      <dgm:prSet custT="1"/>
      <dgm:spPr/>
      <dgm:t>
        <a:bodyPr/>
        <a:lstStyle/>
        <a:p>
          <a:r>
            <a:rPr lang="ru-RU" sz="1600" b="1" dirty="0" smtClean="0"/>
            <a:t>педагогика начальной школы</a:t>
          </a:r>
          <a:endParaRPr lang="ru-RU" sz="1600" b="1" dirty="0"/>
        </a:p>
      </dgm:t>
    </dgm:pt>
    <dgm:pt modelId="{04376C57-A593-4CEB-983B-8B21FDADB1FD}" type="parTrans" cxnId="{C612B208-62C7-4D73-AA7E-9FDD3B881A0A}">
      <dgm:prSet/>
      <dgm:spPr/>
      <dgm:t>
        <a:bodyPr/>
        <a:lstStyle/>
        <a:p>
          <a:endParaRPr lang="ru-RU" sz="4800" b="1"/>
        </a:p>
      </dgm:t>
    </dgm:pt>
    <dgm:pt modelId="{96A378FC-31E8-4D13-B6A2-B1F5B2E30D30}" type="sibTrans" cxnId="{C612B208-62C7-4D73-AA7E-9FDD3B881A0A}">
      <dgm:prSet/>
      <dgm:spPr/>
      <dgm:t>
        <a:bodyPr/>
        <a:lstStyle/>
        <a:p>
          <a:endParaRPr lang="ru-RU" sz="4800" b="1"/>
        </a:p>
      </dgm:t>
    </dgm:pt>
    <dgm:pt modelId="{6BE03909-D596-492B-BD94-EA69E442A35C}">
      <dgm:prSet custT="1"/>
      <dgm:spPr/>
      <dgm:t>
        <a:bodyPr/>
        <a:lstStyle/>
        <a:p>
          <a:r>
            <a:rPr lang="ru-RU" sz="1600" b="1" dirty="0" smtClean="0"/>
            <a:t>педагогика средней школы</a:t>
          </a:r>
          <a:endParaRPr lang="ru-RU" sz="1600" b="1" dirty="0"/>
        </a:p>
      </dgm:t>
    </dgm:pt>
    <dgm:pt modelId="{7EFE6616-0424-4F12-B1D4-33159E129FFD}" type="parTrans" cxnId="{343C6974-97B5-45E9-8482-241666D1A997}">
      <dgm:prSet/>
      <dgm:spPr/>
      <dgm:t>
        <a:bodyPr/>
        <a:lstStyle/>
        <a:p>
          <a:endParaRPr lang="ru-RU" sz="4800" b="1"/>
        </a:p>
      </dgm:t>
    </dgm:pt>
    <dgm:pt modelId="{339795E8-13CC-4426-84FE-A5718773CB5E}" type="sibTrans" cxnId="{343C6974-97B5-45E9-8482-241666D1A997}">
      <dgm:prSet/>
      <dgm:spPr/>
      <dgm:t>
        <a:bodyPr/>
        <a:lstStyle/>
        <a:p>
          <a:endParaRPr lang="ru-RU" sz="4800" b="1"/>
        </a:p>
      </dgm:t>
    </dgm:pt>
    <dgm:pt modelId="{F7F272D3-3C94-46D0-AC5B-A0EF36BDBB10}">
      <dgm:prSet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педагогика высшей школы</a:t>
          </a:r>
          <a:endParaRPr lang="ru-RU" sz="1600" b="1" dirty="0">
            <a:solidFill>
              <a:srgbClr val="FFFF00"/>
            </a:solidFill>
          </a:endParaRPr>
        </a:p>
      </dgm:t>
    </dgm:pt>
    <dgm:pt modelId="{E4F4DD02-6073-495C-A543-7EBB4C0712C0}" type="parTrans" cxnId="{99EEA45D-CA50-4124-848D-259428463D3E}">
      <dgm:prSet/>
      <dgm:spPr/>
      <dgm:t>
        <a:bodyPr/>
        <a:lstStyle/>
        <a:p>
          <a:endParaRPr lang="ru-RU" sz="4800" b="1"/>
        </a:p>
      </dgm:t>
    </dgm:pt>
    <dgm:pt modelId="{65D5C131-A53F-4016-8C73-46047003D465}" type="sibTrans" cxnId="{99EEA45D-CA50-4124-848D-259428463D3E}">
      <dgm:prSet/>
      <dgm:spPr/>
      <dgm:t>
        <a:bodyPr/>
        <a:lstStyle/>
        <a:p>
          <a:endParaRPr lang="ru-RU" sz="4800" b="1"/>
        </a:p>
      </dgm:t>
    </dgm:pt>
    <dgm:pt modelId="{C3FED7F3-40F7-4809-8B3B-6E167573E2E8}">
      <dgm:prSet phldrT="[Текст]" custT="1"/>
      <dgm:spPr/>
      <dgm:t>
        <a:bodyPr/>
        <a:lstStyle/>
        <a:p>
          <a:r>
            <a:rPr lang="ru-RU" sz="1600" b="1" dirty="0" smtClean="0"/>
            <a:t>Возрастная педагогика</a:t>
          </a:r>
          <a:endParaRPr lang="ru-RU" sz="1600" b="1" dirty="0"/>
        </a:p>
      </dgm:t>
    </dgm:pt>
    <dgm:pt modelId="{1155321D-0D42-4A89-BA33-50145A0DF870}" type="sibTrans" cxnId="{A26D274A-CBB0-40B2-93A9-A8CEF50EC2A1}">
      <dgm:prSet/>
      <dgm:spPr/>
      <dgm:t>
        <a:bodyPr/>
        <a:lstStyle/>
        <a:p>
          <a:endParaRPr lang="ru-RU" sz="4800" b="1"/>
        </a:p>
      </dgm:t>
    </dgm:pt>
    <dgm:pt modelId="{9C5C372F-0687-4D10-854E-F94B6F6435CF}" type="parTrans" cxnId="{A26D274A-CBB0-40B2-93A9-A8CEF50EC2A1}">
      <dgm:prSet/>
      <dgm:spPr/>
      <dgm:t>
        <a:bodyPr/>
        <a:lstStyle/>
        <a:p>
          <a:endParaRPr lang="ru-RU" sz="4800" b="1"/>
        </a:p>
      </dgm:t>
    </dgm:pt>
    <dgm:pt modelId="{6E29A5C9-A777-467C-85C5-6CEA34AFAE2E}">
      <dgm:prSet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педагогика</a:t>
          </a:r>
          <a:r>
            <a:rPr lang="ru-RU" sz="1600" b="1" dirty="0" smtClean="0">
              <a:solidFill>
                <a:srgbClr val="FFFF00"/>
              </a:solidFill>
            </a:rPr>
            <a:t> </a:t>
          </a:r>
          <a:r>
            <a:rPr lang="ru-RU" sz="1600" b="1" dirty="0" smtClean="0">
              <a:solidFill>
                <a:schemeClr val="bg1"/>
              </a:solidFill>
            </a:rPr>
            <a:t>взрослых</a:t>
          </a:r>
          <a:endParaRPr lang="ru-RU" sz="1600" b="1" dirty="0">
            <a:solidFill>
              <a:schemeClr val="bg1"/>
            </a:solidFill>
          </a:endParaRPr>
        </a:p>
      </dgm:t>
    </dgm:pt>
    <dgm:pt modelId="{51A2C05F-5B5B-4BEB-8A41-FE19E7783BE9}" type="parTrans" cxnId="{EDEF4C78-D76A-4648-BABF-264ADDEB9868}">
      <dgm:prSet/>
      <dgm:spPr/>
      <dgm:t>
        <a:bodyPr/>
        <a:lstStyle/>
        <a:p>
          <a:endParaRPr lang="ru-RU"/>
        </a:p>
      </dgm:t>
    </dgm:pt>
    <dgm:pt modelId="{60816A52-E1D6-4E85-8E3F-FC9EB9239DBB}" type="sibTrans" cxnId="{EDEF4C78-D76A-4648-BABF-264ADDEB9868}">
      <dgm:prSet/>
      <dgm:spPr/>
      <dgm:t>
        <a:bodyPr/>
        <a:lstStyle/>
        <a:p>
          <a:endParaRPr lang="ru-RU"/>
        </a:p>
      </dgm:t>
    </dgm:pt>
    <dgm:pt modelId="{F6F74A7A-A63A-4E83-A395-53356E427AFC}" type="pres">
      <dgm:prSet presAssocID="{1ED47695-E3D5-42FF-9139-301C6D51C1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B840DD-9CCF-445C-A9EF-2B0CB33278DD}" type="pres">
      <dgm:prSet presAssocID="{C3FED7F3-40F7-4809-8B3B-6E167573E2E8}" presName="root1" presStyleCnt="0"/>
      <dgm:spPr/>
    </dgm:pt>
    <dgm:pt modelId="{16FDDEAA-A958-4622-9CCD-512727390784}" type="pres">
      <dgm:prSet presAssocID="{C3FED7F3-40F7-4809-8B3B-6E167573E2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76F56-F4C7-42C0-B3D1-340B0A5ECB9B}" type="pres">
      <dgm:prSet presAssocID="{C3FED7F3-40F7-4809-8B3B-6E167573E2E8}" presName="level2hierChild" presStyleCnt="0"/>
      <dgm:spPr/>
    </dgm:pt>
    <dgm:pt modelId="{757A0B61-168B-4DDE-92DE-2159821815F6}" type="pres">
      <dgm:prSet presAssocID="{85B00A2A-93B6-4E4F-9566-A12F567EA266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9824784D-0C00-4B67-A8C8-7E0D39B1B824}" type="pres">
      <dgm:prSet presAssocID="{85B00A2A-93B6-4E4F-9566-A12F567EA26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49BEBD4-6BE7-4CEF-A6BE-3ADD78874C58}" type="pres">
      <dgm:prSet presAssocID="{A0127748-0FA4-4741-8976-13D27189577C}" presName="root2" presStyleCnt="0"/>
      <dgm:spPr/>
    </dgm:pt>
    <dgm:pt modelId="{2FDA1C36-75E5-4965-9393-A0288C3418AE}" type="pres">
      <dgm:prSet presAssocID="{A0127748-0FA4-4741-8976-13D27189577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DB35F-2E0F-42C0-9DF1-9769998E5D6B}" type="pres">
      <dgm:prSet presAssocID="{A0127748-0FA4-4741-8976-13D27189577C}" presName="level3hierChild" presStyleCnt="0"/>
      <dgm:spPr/>
    </dgm:pt>
    <dgm:pt modelId="{A0813F98-934E-4EEA-83FC-1EAA338495F4}" type="pres">
      <dgm:prSet presAssocID="{04376C57-A593-4CEB-983B-8B21FDADB1FD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B421640B-3C85-4B40-BB86-5A67FB98FF0D}" type="pres">
      <dgm:prSet presAssocID="{04376C57-A593-4CEB-983B-8B21FDADB1F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08A8367-CE60-4D9E-AD1E-67E8A7E49BF0}" type="pres">
      <dgm:prSet presAssocID="{1E19DB85-D5C9-4E0D-82F7-795BDDD42770}" presName="root2" presStyleCnt="0"/>
      <dgm:spPr/>
    </dgm:pt>
    <dgm:pt modelId="{B4F8E2D1-AD49-475A-85E7-AAA73FF5A5BB}" type="pres">
      <dgm:prSet presAssocID="{1E19DB85-D5C9-4E0D-82F7-795BDDD42770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4DBF50-C2BA-4F3F-8672-4D53066F3264}" type="pres">
      <dgm:prSet presAssocID="{1E19DB85-D5C9-4E0D-82F7-795BDDD42770}" presName="level3hierChild" presStyleCnt="0"/>
      <dgm:spPr/>
    </dgm:pt>
    <dgm:pt modelId="{C387A82C-0361-4168-95B3-521DBEDDAEF3}" type="pres">
      <dgm:prSet presAssocID="{7EFE6616-0424-4F12-B1D4-33159E129FFD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7CCE2D3-C85D-4756-845C-80E96BAE6D67}" type="pres">
      <dgm:prSet presAssocID="{7EFE6616-0424-4F12-B1D4-33159E129FFD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6E8151A-495D-406B-B310-659F5BE62503}" type="pres">
      <dgm:prSet presAssocID="{6BE03909-D596-492B-BD94-EA69E442A35C}" presName="root2" presStyleCnt="0"/>
      <dgm:spPr/>
    </dgm:pt>
    <dgm:pt modelId="{3615757F-5CAE-4DD0-9844-A6FA2DFBD1CA}" type="pres">
      <dgm:prSet presAssocID="{6BE03909-D596-492B-BD94-EA69E442A35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6D4E4-626F-493E-9FBC-27D530ACD39A}" type="pres">
      <dgm:prSet presAssocID="{6BE03909-D596-492B-BD94-EA69E442A35C}" presName="level3hierChild" presStyleCnt="0"/>
      <dgm:spPr/>
    </dgm:pt>
    <dgm:pt modelId="{B10EE88F-3098-4804-9409-F81C7EC571C1}" type="pres">
      <dgm:prSet presAssocID="{E4F4DD02-6073-495C-A543-7EBB4C0712C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347A332B-9428-4FCC-A9D6-704EFF4A246B}" type="pres">
      <dgm:prSet presAssocID="{E4F4DD02-6073-495C-A543-7EBB4C0712C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1D93D28-E856-4B0E-A919-072D24E9ABFE}" type="pres">
      <dgm:prSet presAssocID="{F7F272D3-3C94-46D0-AC5B-A0EF36BDBB10}" presName="root2" presStyleCnt="0"/>
      <dgm:spPr/>
    </dgm:pt>
    <dgm:pt modelId="{10059960-1B05-4169-BCDE-DE1F1B9953C3}" type="pres">
      <dgm:prSet presAssocID="{F7F272D3-3C94-46D0-AC5B-A0EF36BDBB10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1649FF-4996-4557-B040-51E029D94D26}" type="pres">
      <dgm:prSet presAssocID="{F7F272D3-3C94-46D0-AC5B-A0EF36BDBB10}" presName="level3hierChild" presStyleCnt="0"/>
      <dgm:spPr/>
    </dgm:pt>
    <dgm:pt modelId="{C4AFBB7C-27A5-4EFA-BA52-AF6EBB30CE15}" type="pres">
      <dgm:prSet presAssocID="{51A2C05F-5B5B-4BEB-8A41-FE19E7783BE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85C58F4F-1709-4152-86AC-C71BD7DF00FB}" type="pres">
      <dgm:prSet presAssocID="{51A2C05F-5B5B-4BEB-8A41-FE19E7783BE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07A4F1A-194D-4FE4-9585-069A900CDEDF}" type="pres">
      <dgm:prSet presAssocID="{6E29A5C9-A777-467C-85C5-6CEA34AFAE2E}" presName="root2" presStyleCnt="0"/>
      <dgm:spPr/>
    </dgm:pt>
    <dgm:pt modelId="{2C581419-16D2-45C2-9CFE-02E07DC6E7B0}" type="pres">
      <dgm:prSet presAssocID="{6E29A5C9-A777-467C-85C5-6CEA34AFAE2E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E8EB89-827D-4043-9DAC-237586763522}" type="pres">
      <dgm:prSet presAssocID="{6E29A5C9-A777-467C-85C5-6CEA34AFAE2E}" presName="level3hierChild" presStyleCnt="0"/>
      <dgm:spPr/>
    </dgm:pt>
  </dgm:ptLst>
  <dgm:cxnLst>
    <dgm:cxn modelId="{685D5956-31D8-406A-B2AF-60A6DEDB8C6B}" type="presOf" srcId="{F7F272D3-3C94-46D0-AC5B-A0EF36BDBB10}" destId="{10059960-1B05-4169-BCDE-DE1F1B9953C3}" srcOrd="0" destOrd="0" presId="urn:microsoft.com/office/officeart/2008/layout/HorizontalMultiLevelHierarchy"/>
    <dgm:cxn modelId="{C96581AF-C56B-46C9-96C2-11B668E71533}" type="presOf" srcId="{51A2C05F-5B5B-4BEB-8A41-FE19E7783BE9}" destId="{85C58F4F-1709-4152-86AC-C71BD7DF00FB}" srcOrd="1" destOrd="0" presId="urn:microsoft.com/office/officeart/2008/layout/HorizontalMultiLevelHierarchy"/>
    <dgm:cxn modelId="{C82C7736-84DB-4F7C-9C53-714004B8B90C}" type="presOf" srcId="{C3FED7F3-40F7-4809-8B3B-6E167573E2E8}" destId="{16FDDEAA-A958-4622-9CCD-512727390784}" srcOrd="0" destOrd="0" presId="urn:microsoft.com/office/officeart/2008/layout/HorizontalMultiLevelHierarchy"/>
    <dgm:cxn modelId="{95B8052A-A1C5-4901-B0FA-0EB2A9D7B2EE}" type="presOf" srcId="{E4F4DD02-6073-495C-A543-7EBB4C0712C0}" destId="{347A332B-9428-4FCC-A9D6-704EFF4A246B}" srcOrd="1" destOrd="0" presId="urn:microsoft.com/office/officeart/2008/layout/HorizontalMultiLevelHierarchy"/>
    <dgm:cxn modelId="{731736F9-6EDC-4B0D-8A96-D794182BC52A}" type="presOf" srcId="{A0127748-0FA4-4741-8976-13D27189577C}" destId="{2FDA1C36-75E5-4965-9393-A0288C3418AE}" srcOrd="0" destOrd="0" presId="urn:microsoft.com/office/officeart/2008/layout/HorizontalMultiLevelHierarchy"/>
    <dgm:cxn modelId="{3DAF1201-2C31-4B94-989F-EAE8662B164E}" type="presOf" srcId="{6BE03909-D596-492B-BD94-EA69E442A35C}" destId="{3615757F-5CAE-4DD0-9844-A6FA2DFBD1CA}" srcOrd="0" destOrd="0" presId="urn:microsoft.com/office/officeart/2008/layout/HorizontalMultiLevelHierarchy"/>
    <dgm:cxn modelId="{343C6974-97B5-45E9-8482-241666D1A997}" srcId="{C3FED7F3-40F7-4809-8B3B-6E167573E2E8}" destId="{6BE03909-D596-492B-BD94-EA69E442A35C}" srcOrd="2" destOrd="0" parTransId="{7EFE6616-0424-4F12-B1D4-33159E129FFD}" sibTransId="{339795E8-13CC-4426-84FE-A5718773CB5E}"/>
    <dgm:cxn modelId="{E47A62B4-5C6E-446C-9F7C-D92A0BA020DA}" type="presOf" srcId="{E4F4DD02-6073-495C-A543-7EBB4C0712C0}" destId="{B10EE88F-3098-4804-9409-F81C7EC571C1}" srcOrd="0" destOrd="0" presId="urn:microsoft.com/office/officeart/2008/layout/HorizontalMultiLevelHierarchy"/>
    <dgm:cxn modelId="{08665812-F064-4CD6-B6BF-58F3269B36BB}" type="presOf" srcId="{1ED47695-E3D5-42FF-9139-301C6D51C1A0}" destId="{F6F74A7A-A63A-4E83-A395-53356E427AFC}" srcOrd="0" destOrd="0" presId="urn:microsoft.com/office/officeart/2008/layout/HorizontalMultiLevelHierarchy"/>
    <dgm:cxn modelId="{EDEF4C78-D76A-4648-BABF-264ADDEB9868}" srcId="{C3FED7F3-40F7-4809-8B3B-6E167573E2E8}" destId="{6E29A5C9-A777-467C-85C5-6CEA34AFAE2E}" srcOrd="4" destOrd="0" parTransId="{51A2C05F-5B5B-4BEB-8A41-FE19E7783BE9}" sibTransId="{60816A52-E1D6-4E85-8E3F-FC9EB9239DBB}"/>
    <dgm:cxn modelId="{C612B208-62C7-4D73-AA7E-9FDD3B881A0A}" srcId="{C3FED7F3-40F7-4809-8B3B-6E167573E2E8}" destId="{1E19DB85-D5C9-4E0D-82F7-795BDDD42770}" srcOrd="1" destOrd="0" parTransId="{04376C57-A593-4CEB-983B-8B21FDADB1FD}" sibTransId="{96A378FC-31E8-4D13-B6A2-B1F5B2E30D30}"/>
    <dgm:cxn modelId="{2D69C08C-92AD-4921-84CB-524E3BFC4BBA}" type="presOf" srcId="{51A2C05F-5B5B-4BEB-8A41-FE19E7783BE9}" destId="{C4AFBB7C-27A5-4EFA-BA52-AF6EBB30CE15}" srcOrd="0" destOrd="0" presId="urn:microsoft.com/office/officeart/2008/layout/HorizontalMultiLevelHierarchy"/>
    <dgm:cxn modelId="{30EC86DD-B276-4B97-9FEA-7229DFA62AF4}" type="presOf" srcId="{04376C57-A593-4CEB-983B-8B21FDADB1FD}" destId="{A0813F98-934E-4EEA-83FC-1EAA338495F4}" srcOrd="0" destOrd="0" presId="urn:microsoft.com/office/officeart/2008/layout/HorizontalMultiLevelHierarchy"/>
    <dgm:cxn modelId="{4A125DD2-FA05-4EAC-8912-82323F7B9DB0}" type="presOf" srcId="{6E29A5C9-A777-467C-85C5-6CEA34AFAE2E}" destId="{2C581419-16D2-45C2-9CFE-02E07DC6E7B0}" srcOrd="0" destOrd="0" presId="urn:microsoft.com/office/officeart/2008/layout/HorizontalMultiLevelHierarchy"/>
    <dgm:cxn modelId="{A26D274A-CBB0-40B2-93A9-A8CEF50EC2A1}" srcId="{1ED47695-E3D5-42FF-9139-301C6D51C1A0}" destId="{C3FED7F3-40F7-4809-8B3B-6E167573E2E8}" srcOrd="0" destOrd="0" parTransId="{9C5C372F-0687-4D10-854E-F94B6F6435CF}" sibTransId="{1155321D-0D42-4A89-BA33-50145A0DF870}"/>
    <dgm:cxn modelId="{99EEA45D-CA50-4124-848D-259428463D3E}" srcId="{C3FED7F3-40F7-4809-8B3B-6E167573E2E8}" destId="{F7F272D3-3C94-46D0-AC5B-A0EF36BDBB10}" srcOrd="3" destOrd="0" parTransId="{E4F4DD02-6073-495C-A543-7EBB4C0712C0}" sibTransId="{65D5C131-A53F-4016-8C73-46047003D465}"/>
    <dgm:cxn modelId="{A2A8B076-8D50-48D0-99C9-2CFA789F8700}" type="presOf" srcId="{7EFE6616-0424-4F12-B1D4-33159E129FFD}" destId="{C387A82C-0361-4168-95B3-521DBEDDAEF3}" srcOrd="0" destOrd="0" presId="urn:microsoft.com/office/officeart/2008/layout/HorizontalMultiLevelHierarchy"/>
    <dgm:cxn modelId="{80043A3F-786C-42AF-999D-F5BB1D95A2DD}" srcId="{C3FED7F3-40F7-4809-8B3B-6E167573E2E8}" destId="{A0127748-0FA4-4741-8976-13D27189577C}" srcOrd="0" destOrd="0" parTransId="{85B00A2A-93B6-4E4F-9566-A12F567EA266}" sibTransId="{7F9A4674-35B2-4144-A5DD-533FCFCDF30A}"/>
    <dgm:cxn modelId="{EB83FACD-5573-4270-827F-5122CD714AF0}" type="presOf" srcId="{85B00A2A-93B6-4E4F-9566-A12F567EA266}" destId="{757A0B61-168B-4DDE-92DE-2159821815F6}" srcOrd="0" destOrd="0" presId="urn:microsoft.com/office/officeart/2008/layout/HorizontalMultiLevelHierarchy"/>
    <dgm:cxn modelId="{7F7F5DF1-FCA0-479F-AFBF-7CDF71991F38}" type="presOf" srcId="{7EFE6616-0424-4F12-B1D4-33159E129FFD}" destId="{D7CCE2D3-C85D-4756-845C-80E96BAE6D67}" srcOrd="1" destOrd="0" presId="urn:microsoft.com/office/officeart/2008/layout/HorizontalMultiLevelHierarchy"/>
    <dgm:cxn modelId="{3CD6D84A-22A3-439E-9125-57179C5B4D72}" type="presOf" srcId="{04376C57-A593-4CEB-983B-8B21FDADB1FD}" destId="{B421640B-3C85-4B40-BB86-5A67FB98FF0D}" srcOrd="1" destOrd="0" presId="urn:microsoft.com/office/officeart/2008/layout/HorizontalMultiLevelHierarchy"/>
    <dgm:cxn modelId="{5C0D1ED9-8CE9-4AC5-B24F-556489AA3EA1}" type="presOf" srcId="{1E19DB85-D5C9-4E0D-82F7-795BDDD42770}" destId="{B4F8E2D1-AD49-475A-85E7-AAA73FF5A5BB}" srcOrd="0" destOrd="0" presId="urn:microsoft.com/office/officeart/2008/layout/HorizontalMultiLevelHierarchy"/>
    <dgm:cxn modelId="{DF191D0E-3722-4526-9A44-20C95127650E}" type="presOf" srcId="{85B00A2A-93B6-4E4F-9566-A12F567EA266}" destId="{9824784D-0C00-4B67-A8C8-7E0D39B1B824}" srcOrd="1" destOrd="0" presId="urn:microsoft.com/office/officeart/2008/layout/HorizontalMultiLevelHierarchy"/>
    <dgm:cxn modelId="{21145F59-43DE-4A19-8C28-8703B4F31B36}" type="presParOf" srcId="{F6F74A7A-A63A-4E83-A395-53356E427AFC}" destId="{60B840DD-9CCF-445C-A9EF-2B0CB33278DD}" srcOrd="0" destOrd="0" presId="urn:microsoft.com/office/officeart/2008/layout/HorizontalMultiLevelHierarchy"/>
    <dgm:cxn modelId="{F9F76389-3A8F-4140-9524-D8981539A409}" type="presParOf" srcId="{60B840DD-9CCF-445C-A9EF-2B0CB33278DD}" destId="{16FDDEAA-A958-4622-9CCD-512727390784}" srcOrd="0" destOrd="0" presId="urn:microsoft.com/office/officeart/2008/layout/HorizontalMultiLevelHierarchy"/>
    <dgm:cxn modelId="{94F50A90-2D56-46C8-AAC1-2A90B28080E5}" type="presParOf" srcId="{60B840DD-9CCF-445C-A9EF-2B0CB33278DD}" destId="{B3176F56-F4C7-42C0-B3D1-340B0A5ECB9B}" srcOrd="1" destOrd="0" presId="urn:microsoft.com/office/officeart/2008/layout/HorizontalMultiLevelHierarchy"/>
    <dgm:cxn modelId="{3C1E318B-7DF8-4675-815C-E247842ED171}" type="presParOf" srcId="{B3176F56-F4C7-42C0-B3D1-340B0A5ECB9B}" destId="{757A0B61-168B-4DDE-92DE-2159821815F6}" srcOrd="0" destOrd="0" presId="urn:microsoft.com/office/officeart/2008/layout/HorizontalMultiLevelHierarchy"/>
    <dgm:cxn modelId="{B4151F1C-0D35-46FD-925D-96CEB461C80C}" type="presParOf" srcId="{757A0B61-168B-4DDE-92DE-2159821815F6}" destId="{9824784D-0C00-4B67-A8C8-7E0D39B1B824}" srcOrd="0" destOrd="0" presId="urn:microsoft.com/office/officeart/2008/layout/HorizontalMultiLevelHierarchy"/>
    <dgm:cxn modelId="{6D51EB4A-5D6F-47D5-B9F9-05883FE96169}" type="presParOf" srcId="{B3176F56-F4C7-42C0-B3D1-340B0A5ECB9B}" destId="{D49BEBD4-6BE7-4CEF-A6BE-3ADD78874C58}" srcOrd="1" destOrd="0" presId="urn:microsoft.com/office/officeart/2008/layout/HorizontalMultiLevelHierarchy"/>
    <dgm:cxn modelId="{922B114A-D39D-469B-A01C-026349DFD508}" type="presParOf" srcId="{D49BEBD4-6BE7-4CEF-A6BE-3ADD78874C58}" destId="{2FDA1C36-75E5-4965-9393-A0288C3418AE}" srcOrd="0" destOrd="0" presId="urn:microsoft.com/office/officeart/2008/layout/HorizontalMultiLevelHierarchy"/>
    <dgm:cxn modelId="{FA2DE044-A0D7-4579-8774-49B180B1EAAF}" type="presParOf" srcId="{D49BEBD4-6BE7-4CEF-A6BE-3ADD78874C58}" destId="{EF5DB35F-2E0F-42C0-9DF1-9769998E5D6B}" srcOrd="1" destOrd="0" presId="urn:microsoft.com/office/officeart/2008/layout/HorizontalMultiLevelHierarchy"/>
    <dgm:cxn modelId="{0928B46D-0A1E-408B-8270-B42CFF4E5122}" type="presParOf" srcId="{B3176F56-F4C7-42C0-B3D1-340B0A5ECB9B}" destId="{A0813F98-934E-4EEA-83FC-1EAA338495F4}" srcOrd="2" destOrd="0" presId="urn:microsoft.com/office/officeart/2008/layout/HorizontalMultiLevelHierarchy"/>
    <dgm:cxn modelId="{ED0B2813-BFD5-4E96-A734-8C72779A1F1A}" type="presParOf" srcId="{A0813F98-934E-4EEA-83FC-1EAA338495F4}" destId="{B421640B-3C85-4B40-BB86-5A67FB98FF0D}" srcOrd="0" destOrd="0" presId="urn:microsoft.com/office/officeart/2008/layout/HorizontalMultiLevelHierarchy"/>
    <dgm:cxn modelId="{06DC9567-A6B2-48CA-82B2-8A8611604BCA}" type="presParOf" srcId="{B3176F56-F4C7-42C0-B3D1-340B0A5ECB9B}" destId="{708A8367-CE60-4D9E-AD1E-67E8A7E49BF0}" srcOrd="3" destOrd="0" presId="urn:microsoft.com/office/officeart/2008/layout/HorizontalMultiLevelHierarchy"/>
    <dgm:cxn modelId="{618CAA69-950F-403A-9BE6-906AA28E7467}" type="presParOf" srcId="{708A8367-CE60-4D9E-AD1E-67E8A7E49BF0}" destId="{B4F8E2D1-AD49-475A-85E7-AAA73FF5A5BB}" srcOrd="0" destOrd="0" presId="urn:microsoft.com/office/officeart/2008/layout/HorizontalMultiLevelHierarchy"/>
    <dgm:cxn modelId="{7A2506CD-465B-4B20-B0CC-7E46AB0AF493}" type="presParOf" srcId="{708A8367-CE60-4D9E-AD1E-67E8A7E49BF0}" destId="{144DBF50-C2BA-4F3F-8672-4D53066F3264}" srcOrd="1" destOrd="0" presId="urn:microsoft.com/office/officeart/2008/layout/HorizontalMultiLevelHierarchy"/>
    <dgm:cxn modelId="{3D185915-AE21-40E3-A85C-2744A0FB4030}" type="presParOf" srcId="{B3176F56-F4C7-42C0-B3D1-340B0A5ECB9B}" destId="{C387A82C-0361-4168-95B3-521DBEDDAEF3}" srcOrd="4" destOrd="0" presId="urn:microsoft.com/office/officeart/2008/layout/HorizontalMultiLevelHierarchy"/>
    <dgm:cxn modelId="{CBFAF823-B829-4D07-A1B5-56B9EA3DD323}" type="presParOf" srcId="{C387A82C-0361-4168-95B3-521DBEDDAEF3}" destId="{D7CCE2D3-C85D-4756-845C-80E96BAE6D67}" srcOrd="0" destOrd="0" presId="urn:microsoft.com/office/officeart/2008/layout/HorizontalMultiLevelHierarchy"/>
    <dgm:cxn modelId="{2804109B-CC52-44D6-9DF7-49C54C22BE95}" type="presParOf" srcId="{B3176F56-F4C7-42C0-B3D1-340B0A5ECB9B}" destId="{56E8151A-495D-406B-B310-659F5BE62503}" srcOrd="5" destOrd="0" presId="urn:microsoft.com/office/officeart/2008/layout/HorizontalMultiLevelHierarchy"/>
    <dgm:cxn modelId="{F25C4B95-BFAB-4950-AA37-38DD0978A538}" type="presParOf" srcId="{56E8151A-495D-406B-B310-659F5BE62503}" destId="{3615757F-5CAE-4DD0-9844-A6FA2DFBD1CA}" srcOrd="0" destOrd="0" presId="urn:microsoft.com/office/officeart/2008/layout/HorizontalMultiLevelHierarchy"/>
    <dgm:cxn modelId="{D4ED8944-2FB5-459F-8DB9-76B48B23E53F}" type="presParOf" srcId="{56E8151A-495D-406B-B310-659F5BE62503}" destId="{27D6D4E4-626F-493E-9FBC-27D530ACD39A}" srcOrd="1" destOrd="0" presId="urn:microsoft.com/office/officeart/2008/layout/HorizontalMultiLevelHierarchy"/>
    <dgm:cxn modelId="{059A7865-39E7-46A6-83C2-06EEAB381464}" type="presParOf" srcId="{B3176F56-F4C7-42C0-B3D1-340B0A5ECB9B}" destId="{B10EE88F-3098-4804-9409-F81C7EC571C1}" srcOrd="6" destOrd="0" presId="urn:microsoft.com/office/officeart/2008/layout/HorizontalMultiLevelHierarchy"/>
    <dgm:cxn modelId="{B0BD85E7-0214-4829-9373-EB5B784E35AC}" type="presParOf" srcId="{B10EE88F-3098-4804-9409-F81C7EC571C1}" destId="{347A332B-9428-4FCC-A9D6-704EFF4A246B}" srcOrd="0" destOrd="0" presId="urn:microsoft.com/office/officeart/2008/layout/HorizontalMultiLevelHierarchy"/>
    <dgm:cxn modelId="{A2480D2B-E592-441B-B7AA-77EAE6D8ED71}" type="presParOf" srcId="{B3176F56-F4C7-42C0-B3D1-340B0A5ECB9B}" destId="{11D93D28-E856-4B0E-A919-072D24E9ABFE}" srcOrd="7" destOrd="0" presId="urn:microsoft.com/office/officeart/2008/layout/HorizontalMultiLevelHierarchy"/>
    <dgm:cxn modelId="{3E552597-17D4-4AC9-B159-83EE95CC1665}" type="presParOf" srcId="{11D93D28-E856-4B0E-A919-072D24E9ABFE}" destId="{10059960-1B05-4169-BCDE-DE1F1B9953C3}" srcOrd="0" destOrd="0" presId="urn:microsoft.com/office/officeart/2008/layout/HorizontalMultiLevelHierarchy"/>
    <dgm:cxn modelId="{306E9D6D-2B4D-44DE-B265-F491F3923CE7}" type="presParOf" srcId="{11D93D28-E856-4B0E-A919-072D24E9ABFE}" destId="{7D1649FF-4996-4557-B040-51E029D94D26}" srcOrd="1" destOrd="0" presId="urn:microsoft.com/office/officeart/2008/layout/HorizontalMultiLevelHierarchy"/>
    <dgm:cxn modelId="{F8327DD6-97B1-4926-BF60-3B371F78FB0E}" type="presParOf" srcId="{B3176F56-F4C7-42C0-B3D1-340B0A5ECB9B}" destId="{C4AFBB7C-27A5-4EFA-BA52-AF6EBB30CE15}" srcOrd="8" destOrd="0" presId="urn:microsoft.com/office/officeart/2008/layout/HorizontalMultiLevelHierarchy"/>
    <dgm:cxn modelId="{5CA2FC0F-CB7D-4F19-BFD6-9FA230EFE654}" type="presParOf" srcId="{C4AFBB7C-27A5-4EFA-BA52-AF6EBB30CE15}" destId="{85C58F4F-1709-4152-86AC-C71BD7DF00FB}" srcOrd="0" destOrd="0" presId="urn:microsoft.com/office/officeart/2008/layout/HorizontalMultiLevelHierarchy"/>
    <dgm:cxn modelId="{8793F8D6-4D0D-40FA-AA49-2D01DCA72545}" type="presParOf" srcId="{B3176F56-F4C7-42C0-B3D1-340B0A5ECB9B}" destId="{A07A4F1A-194D-4FE4-9585-069A900CDEDF}" srcOrd="9" destOrd="0" presId="urn:microsoft.com/office/officeart/2008/layout/HorizontalMultiLevelHierarchy"/>
    <dgm:cxn modelId="{2E2E5651-9C80-4895-BC49-A771FDE8D56D}" type="presParOf" srcId="{A07A4F1A-194D-4FE4-9585-069A900CDEDF}" destId="{2C581419-16D2-45C2-9CFE-02E07DC6E7B0}" srcOrd="0" destOrd="0" presId="urn:microsoft.com/office/officeart/2008/layout/HorizontalMultiLevelHierarchy"/>
    <dgm:cxn modelId="{FE129CBA-BE30-4BED-97DC-65EE10A4D98C}" type="presParOf" srcId="{A07A4F1A-194D-4FE4-9585-069A900CDEDF}" destId="{B4E8EB89-827D-4043-9DAC-2375867635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D47695-E3D5-42FF-9139-301C6D51C1A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EBDB9B-6EA3-4959-8117-0CEE2FBE10CE}">
      <dgm:prSet phldrT="[Текст]" custT="1"/>
      <dgm:spPr/>
      <dgm:t>
        <a:bodyPr/>
        <a:lstStyle/>
        <a:p>
          <a:r>
            <a:rPr lang="ru-RU" sz="1200" dirty="0" smtClean="0"/>
            <a:t>Специальная педагогика</a:t>
          </a:r>
          <a:endParaRPr lang="ru-RU" sz="1200" dirty="0"/>
        </a:p>
      </dgm:t>
    </dgm:pt>
    <dgm:pt modelId="{D1A5E2AE-6E71-4689-AC08-1425E7626493}" type="parTrans" cxnId="{4FB732C1-A3E9-43B5-8453-2379363B3E1B}">
      <dgm:prSet/>
      <dgm:spPr/>
      <dgm:t>
        <a:bodyPr/>
        <a:lstStyle/>
        <a:p>
          <a:endParaRPr lang="ru-RU" sz="4000"/>
        </a:p>
      </dgm:t>
    </dgm:pt>
    <dgm:pt modelId="{90774292-EDEE-4C7C-8D57-33EE824E212A}" type="sibTrans" cxnId="{4FB732C1-A3E9-43B5-8453-2379363B3E1B}">
      <dgm:prSet/>
      <dgm:spPr/>
      <dgm:t>
        <a:bodyPr/>
        <a:lstStyle/>
        <a:p>
          <a:endParaRPr lang="ru-RU" sz="4000"/>
        </a:p>
      </dgm:t>
    </dgm:pt>
    <dgm:pt modelId="{7D84C2EE-FEA0-43C9-AFD9-56EC93CBB383}">
      <dgm:prSet phldrT="[Текст]" custT="1"/>
      <dgm:spPr/>
      <dgm:t>
        <a:bodyPr/>
        <a:lstStyle/>
        <a:p>
          <a:r>
            <a:rPr lang="ru-RU" sz="1200" dirty="0" smtClean="0"/>
            <a:t>Профессиональная педагогика</a:t>
          </a:r>
          <a:endParaRPr lang="ru-RU" sz="1200" dirty="0"/>
        </a:p>
      </dgm:t>
    </dgm:pt>
    <dgm:pt modelId="{909F07DC-0292-4634-A414-F59B814757EB}" type="parTrans" cxnId="{1F4A5B84-F7DE-49BF-A5D9-027A26C7B532}">
      <dgm:prSet/>
      <dgm:spPr/>
      <dgm:t>
        <a:bodyPr/>
        <a:lstStyle/>
        <a:p>
          <a:endParaRPr lang="ru-RU" sz="4000"/>
        </a:p>
      </dgm:t>
    </dgm:pt>
    <dgm:pt modelId="{3E2CB6A3-8848-4F82-A656-9724008C1F89}" type="sibTrans" cxnId="{1F4A5B84-F7DE-49BF-A5D9-027A26C7B532}">
      <dgm:prSet/>
      <dgm:spPr/>
      <dgm:t>
        <a:bodyPr/>
        <a:lstStyle/>
        <a:p>
          <a:endParaRPr lang="ru-RU" sz="4000"/>
        </a:p>
      </dgm:t>
    </dgm:pt>
    <dgm:pt modelId="{153BBE0D-33B8-4E6D-8CE0-3E91F444D24B}">
      <dgm:prSet phldrT="[Текст]" custT="1"/>
      <dgm:spPr/>
      <dgm:t>
        <a:bodyPr/>
        <a:lstStyle/>
        <a:p>
          <a:r>
            <a:rPr lang="ru-RU" sz="1200" dirty="0" smtClean="0"/>
            <a:t>тифлопедагогика </a:t>
          </a:r>
          <a:endParaRPr lang="ru-RU" sz="1200" dirty="0"/>
        </a:p>
      </dgm:t>
    </dgm:pt>
    <dgm:pt modelId="{907CFEEA-4838-454C-97BD-5E85D12CE3A5}" type="parTrans" cxnId="{F3704A2A-7316-4AD9-9B39-736333EF555D}">
      <dgm:prSet/>
      <dgm:spPr/>
      <dgm:t>
        <a:bodyPr/>
        <a:lstStyle/>
        <a:p>
          <a:endParaRPr lang="ru-RU" sz="4000"/>
        </a:p>
      </dgm:t>
    </dgm:pt>
    <dgm:pt modelId="{6207B650-23AA-415C-921B-945EEEA538FF}" type="sibTrans" cxnId="{F3704A2A-7316-4AD9-9B39-736333EF555D}">
      <dgm:prSet/>
      <dgm:spPr/>
      <dgm:t>
        <a:bodyPr/>
        <a:lstStyle/>
        <a:p>
          <a:endParaRPr lang="ru-RU" sz="4000"/>
        </a:p>
      </dgm:t>
    </dgm:pt>
    <dgm:pt modelId="{E6D3277E-05ED-42EB-BE8C-32030208AA09}">
      <dgm:prSet custT="1"/>
      <dgm:spPr/>
      <dgm:t>
        <a:bodyPr/>
        <a:lstStyle/>
        <a:p>
          <a:r>
            <a:rPr lang="ru-RU" sz="1200" dirty="0" smtClean="0"/>
            <a:t>сурдопедагогика</a:t>
          </a:r>
          <a:endParaRPr lang="ru-RU" sz="1200" dirty="0"/>
        </a:p>
      </dgm:t>
    </dgm:pt>
    <dgm:pt modelId="{DD738C8D-36A8-458A-9789-16B798187914}" type="parTrans" cxnId="{F028C9C1-4BB2-4C8B-8612-B11043BA19F1}">
      <dgm:prSet/>
      <dgm:spPr/>
      <dgm:t>
        <a:bodyPr/>
        <a:lstStyle/>
        <a:p>
          <a:endParaRPr lang="ru-RU" sz="4000"/>
        </a:p>
      </dgm:t>
    </dgm:pt>
    <dgm:pt modelId="{833BDBB6-CB46-48E7-B8A7-C9405DF5ED6E}" type="sibTrans" cxnId="{F028C9C1-4BB2-4C8B-8612-B11043BA19F1}">
      <dgm:prSet/>
      <dgm:spPr/>
      <dgm:t>
        <a:bodyPr/>
        <a:lstStyle/>
        <a:p>
          <a:endParaRPr lang="ru-RU" sz="4000"/>
        </a:p>
      </dgm:t>
    </dgm:pt>
    <dgm:pt modelId="{7A59EF6D-0792-4289-AF55-2A921C9CA7E9}">
      <dgm:prSet custT="1"/>
      <dgm:spPr/>
      <dgm:t>
        <a:bodyPr/>
        <a:lstStyle/>
        <a:p>
          <a:r>
            <a:rPr lang="ru-RU" sz="1200" dirty="0" smtClean="0"/>
            <a:t>олигофренопедагогика</a:t>
          </a:r>
          <a:endParaRPr lang="ru-RU" sz="1200" dirty="0"/>
        </a:p>
      </dgm:t>
    </dgm:pt>
    <dgm:pt modelId="{E896DCB3-103A-4A11-B101-A5F8F3023F76}" type="parTrans" cxnId="{135F829A-8273-4C20-A89B-C2EEDD83C414}">
      <dgm:prSet/>
      <dgm:spPr/>
      <dgm:t>
        <a:bodyPr/>
        <a:lstStyle/>
        <a:p>
          <a:endParaRPr lang="ru-RU" sz="4000"/>
        </a:p>
      </dgm:t>
    </dgm:pt>
    <dgm:pt modelId="{061CC287-1EAC-406C-8537-D73F791DD2B3}" type="sibTrans" cxnId="{135F829A-8273-4C20-A89B-C2EEDD83C414}">
      <dgm:prSet/>
      <dgm:spPr/>
      <dgm:t>
        <a:bodyPr/>
        <a:lstStyle/>
        <a:p>
          <a:endParaRPr lang="ru-RU" sz="4000"/>
        </a:p>
      </dgm:t>
    </dgm:pt>
    <dgm:pt modelId="{49F95F72-220F-4195-9368-983833844D37}">
      <dgm:prSet custT="1"/>
      <dgm:spPr/>
      <dgm:t>
        <a:bodyPr/>
        <a:lstStyle/>
        <a:p>
          <a:r>
            <a:rPr lang="ru-RU" sz="1200" smtClean="0"/>
            <a:t>логопедия</a:t>
          </a:r>
          <a:endParaRPr lang="ru-RU" sz="1200" dirty="0"/>
        </a:p>
      </dgm:t>
    </dgm:pt>
    <dgm:pt modelId="{6970C840-3786-4C74-AEEE-1DF0B041FC0D}" type="parTrans" cxnId="{EFE9B00F-70B7-4000-BF10-5097594FD346}">
      <dgm:prSet/>
      <dgm:spPr/>
      <dgm:t>
        <a:bodyPr/>
        <a:lstStyle/>
        <a:p>
          <a:endParaRPr lang="ru-RU" sz="4000"/>
        </a:p>
      </dgm:t>
    </dgm:pt>
    <dgm:pt modelId="{7CD793CD-AF5F-44D0-859F-2292305BD78D}" type="sibTrans" cxnId="{EFE9B00F-70B7-4000-BF10-5097594FD346}">
      <dgm:prSet/>
      <dgm:spPr/>
      <dgm:t>
        <a:bodyPr/>
        <a:lstStyle/>
        <a:p>
          <a:endParaRPr lang="ru-RU" sz="4000"/>
        </a:p>
      </dgm:t>
    </dgm:pt>
    <dgm:pt modelId="{D928EC5D-6068-416D-A29D-1B60A14F9AA3}">
      <dgm:prSet phldrT="[Текст]" custT="1"/>
      <dgm:spPr/>
      <dgm:t>
        <a:bodyPr/>
        <a:lstStyle/>
        <a:p>
          <a:r>
            <a:rPr lang="ru-RU" sz="1200" dirty="0" smtClean="0"/>
            <a:t>музейная</a:t>
          </a:r>
          <a:endParaRPr lang="ru-RU" sz="1200" dirty="0"/>
        </a:p>
      </dgm:t>
    </dgm:pt>
    <dgm:pt modelId="{2CBCC093-BADB-4DF4-B4F8-E7E3F3E09218}" type="parTrans" cxnId="{582AD527-A357-4384-8FC8-BE5F65D12C6B}">
      <dgm:prSet/>
      <dgm:spPr/>
      <dgm:t>
        <a:bodyPr/>
        <a:lstStyle/>
        <a:p>
          <a:endParaRPr lang="ru-RU" sz="4000"/>
        </a:p>
      </dgm:t>
    </dgm:pt>
    <dgm:pt modelId="{E5D410A4-B075-4275-B6B7-A2D01D51F74E}" type="sibTrans" cxnId="{582AD527-A357-4384-8FC8-BE5F65D12C6B}">
      <dgm:prSet/>
      <dgm:spPr/>
      <dgm:t>
        <a:bodyPr/>
        <a:lstStyle/>
        <a:p>
          <a:endParaRPr lang="ru-RU" sz="4000"/>
        </a:p>
      </dgm:t>
    </dgm:pt>
    <dgm:pt modelId="{79392AA1-B268-4144-A0B1-B39C989999E7}">
      <dgm:prSet phldrT="[Текст]" custT="1"/>
      <dgm:spPr/>
      <dgm:t>
        <a:bodyPr/>
        <a:lstStyle/>
        <a:p>
          <a:r>
            <a:rPr lang="ru-RU" sz="1200" dirty="0" smtClean="0"/>
            <a:t>инженерная</a:t>
          </a:r>
          <a:endParaRPr lang="ru-RU" sz="1200" dirty="0"/>
        </a:p>
      </dgm:t>
    </dgm:pt>
    <dgm:pt modelId="{BED53908-7D60-4C7B-9844-BE01963BE2AE}" type="parTrans" cxnId="{8B498ED7-BAA9-4DE6-8E65-361700F90970}">
      <dgm:prSet/>
      <dgm:spPr/>
      <dgm:t>
        <a:bodyPr/>
        <a:lstStyle/>
        <a:p>
          <a:endParaRPr lang="ru-RU" sz="4000"/>
        </a:p>
      </dgm:t>
    </dgm:pt>
    <dgm:pt modelId="{53292684-75B8-4B0F-ABED-0D600E02778E}" type="sibTrans" cxnId="{8B498ED7-BAA9-4DE6-8E65-361700F90970}">
      <dgm:prSet/>
      <dgm:spPr/>
      <dgm:t>
        <a:bodyPr/>
        <a:lstStyle/>
        <a:p>
          <a:endParaRPr lang="ru-RU" sz="4000"/>
        </a:p>
      </dgm:t>
    </dgm:pt>
    <dgm:pt modelId="{00D1CCAE-E293-4959-848F-B016A9FC15E9}">
      <dgm:prSet phldrT="[Текст]" custT="1"/>
      <dgm:spPr/>
      <dgm:t>
        <a:bodyPr/>
        <a:lstStyle/>
        <a:p>
          <a:r>
            <a:rPr lang="ru-RU" sz="1200" dirty="0" smtClean="0"/>
            <a:t>военная</a:t>
          </a:r>
          <a:endParaRPr lang="ru-RU" sz="1200" dirty="0"/>
        </a:p>
      </dgm:t>
    </dgm:pt>
    <dgm:pt modelId="{F74D3216-CAAB-4B34-8FF1-F1049345818F}" type="parTrans" cxnId="{585AE724-8592-4530-A62C-2F59E1C321AA}">
      <dgm:prSet/>
      <dgm:spPr/>
      <dgm:t>
        <a:bodyPr/>
        <a:lstStyle/>
        <a:p>
          <a:endParaRPr lang="ru-RU" sz="4000"/>
        </a:p>
      </dgm:t>
    </dgm:pt>
    <dgm:pt modelId="{D0A92701-A65B-4F8B-A59A-703FAEF8A4C4}" type="sibTrans" cxnId="{585AE724-8592-4530-A62C-2F59E1C321AA}">
      <dgm:prSet/>
      <dgm:spPr/>
      <dgm:t>
        <a:bodyPr/>
        <a:lstStyle/>
        <a:p>
          <a:endParaRPr lang="ru-RU" sz="4000"/>
        </a:p>
      </dgm:t>
    </dgm:pt>
    <dgm:pt modelId="{93CADFF4-A3AC-44A5-ABF5-4DB40AF099F5}">
      <dgm:prSet custT="1"/>
      <dgm:spPr/>
      <dgm:t>
        <a:bodyPr/>
        <a:lstStyle/>
        <a:p>
          <a:r>
            <a:rPr lang="ru-RU" sz="1200" dirty="0" smtClean="0"/>
            <a:t>спортивная и др.</a:t>
          </a:r>
          <a:endParaRPr lang="ru-RU" sz="1200" dirty="0"/>
        </a:p>
      </dgm:t>
    </dgm:pt>
    <dgm:pt modelId="{2BCB2778-73F0-4849-83BD-794BFE6FD4E1}" type="sibTrans" cxnId="{31CEEE55-89C0-41A2-9423-DE53719EF2A3}">
      <dgm:prSet/>
      <dgm:spPr/>
      <dgm:t>
        <a:bodyPr/>
        <a:lstStyle/>
        <a:p>
          <a:endParaRPr lang="ru-RU" sz="4000"/>
        </a:p>
      </dgm:t>
    </dgm:pt>
    <dgm:pt modelId="{F3A3A09B-41F2-434D-8EAF-47C3DB871A65}" type="parTrans" cxnId="{31CEEE55-89C0-41A2-9423-DE53719EF2A3}">
      <dgm:prSet/>
      <dgm:spPr/>
      <dgm:t>
        <a:bodyPr/>
        <a:lstStyle/>
        <a:p>
          <a:endParaRPr lang="ru-RU" sz="4000"/>
        </a:p>
      </dgm:t>
    </dgm:pt>
    <dgm:pt modelId="{DCDAF00E-838E-4AF9-A9AA-9AEF9E0D45C6}">
      <dgm:prSet phldrT="[Текст]" custT="1"/>
      <dgm:spPr/>
      <dgm:t>
        <a:bodyPr/>
        <a:lstStyle/>
        <a:p>
          <a:r>
            <a:rPr lang="ru-RU" sz="1200" smtClean="0"/>
            <a:t>Педагогика</a:t>
          </a:r>
          <a:endParaRPr lang="ru-RU" sz="1200" dirty="0"/>
        </a:p>
      </dgm:t>
    </dgm:pt>
    <dgm:pt modelId="{8D1F2E0F-AC12-4DFC-BD6E-189A1345E014}" type="sibTrans" cxnId="{7EF5E72F-7B63-438D-98B7-623C70AFBCCD}">
      <dgm:prSet/>
      <dgm:spPr/>
      <dgm:t>
        <a:bodyPr/>
        <a:lstStyle/>
        <a:p>
          <a:endParaRPr lang="ru-RU" sz="4000"/>
        </a:p>
      </dgm:t>
    </dgm:pt>
    <dgm:pt modelId="{87B3D4D5-1560-499E-8C7D-E0E9A64E8A92}" type="parTrans" cxnId="{7EF5E72F-7B63-438D-98B7-623C70AFBCCD}">
      <dgm:prSet/>
      <dgm:spPr/>
      <dgm:t>
        <a:bodyPr/>
        <a:lstStyle/>
        <a:p>
          <a:endParaRPr lang="ru-RU" sz="4000"/>
        </a:p>
      </dgm:t>
    </dgm:pt>
    <dgm:pt modelId="{56F24482-E939-4A09-BBE9-B9F3DCE15F59}">
      <dgm:prSet custT="1"/>
      <dgm:spPr/>
      <dgm:t>
        <a:bodyPr/>
        <a:lstStyle/>
        <a:p>
          <a:r>
            <a:rPr lang="ru-RU" sz="1200" dirty="0" smtClean="0"/>
            <a:t>Методики преподавания различных дисциплин</a:t>
          </a:r>
          <a:endParaRPr lang="ru-RU" sz="1200" dirty="0"/>
        </a:p>
      </dgm:t>
    </dgm:pt>
    <dgm:pt modelId="{203C87CD-6561-41D6-A318-3B1B5338C3B1}" type="parTrans" cxnId="{41919EE9-AEE3-4B10-9C16-71592F059CE0}">
      <dgm:prSet/>
      <dgm:spPr/>
      <dgm:t>
        <a:bodyPr/>
        <a:lstStyle/>
        <a:p>
          <a:endParaRPr lang="ru-RU"/>
        </a:p>
      </dgm:t>
    </dgm:pt>
    <dgm:pt modelId="{60290E20-0070-4018-8264-6A7C483A0AA0}" type="sibTrans" cxnId="{41919EE9-AEE3-4B10-9C16-71592F059CE0}">
      <dgm:prSet/>
      <dgm:spPr/>
      <dgm:t>
        <a:bodyPr/>
        <a:lstStyle/>
        <a:p>
          <a:endParaRPr lang="ru-RU"/>
        </a:p>
      </dgm:t>
    </dgm:pt>
    <dgm:pt modelId="{37AD6D46-1B2D-419D-8298-8D264E5F123F}">
      <dgm:prSet custT="1"/>
      <dgm:spPr/>
      <dgm:t>
        <a:bodyPr/>
        <a:lstStyle/>
        <a:p>
          <a:r>
            <a:rPr lang="ru-RU" sz="1200" dirty="0" smtClean="0"/>
            <a:t>химии</a:t>
          </a:r>
          <a:endParaRPr lang="ru-RU" sz="1200" dirty="0"/>
        </a:p>
      </dgm:t>
    </dgm:pt>
    <dgm:pt modelId="{636AC849-C95C-4F4E-92D6-3C76B6BB27C7}" type="parTrans" cxnId="{B722FCCC-2DA8-4515-8564-5FAFBFB7CE06}">
      <dgm:prSet/>
      <dgm:spPr/>
      <dgm:t>
        <a:bodyPr/>
        <a:lstStyle/>
        <a:p>
          <a:endParaRPr lang="ru-RU"/>
        </a:p>
      </dgm:t>
    </dgm:pt>
    <dgm:pt modelId="{7CDDBD80-7800-428C-A817-6E937A3FC47E}" type="sibTrans" cxnId="{B722FCCC-2DA8-4515-8564-5FAFBFB7CE06}">
      <dgm:prSet/>
      <dgm:spPr/>
      <dgm:t>
        <a:bodyPr/>
        <a:lstStyle/>
        <a:p>
          <a:endParaRPr lang="ru-RU"/>
        </a:p>
      </dgm:t>
    </dgm:pt>
    <dgm:pt modelId="{24CBDC5F-98C0-4FDE-BA2E-DCEE6384D2CB}">
      <dgm:prSet custT="1"/>
      <dgm:spPr/>
      <dgm:t>
        <a:bodyPr/>
        <a:lstStyle/>
        <a:p>
          <a:r>
            <a:rPr lang="ru-RU" sz="1200" dirty="0" smtClean="0"/>
            <a:t>математики</a:t>
          </a:r>
          <a:endParaRPr lang="ru-RU" sz="1200" dirty="0"/>
        </a:p>
      </dgm:t>
    </dgm:pt>
    <dgm:pt modelId="{B315D41A-BF27-4A9B-A9C7-82589E57B665}" type="parTrans" cxnId="{056B4C47-8FA0-4AA6-810E-AA347F11FC1F}">
      <dgm:prSet/>
      <dgm:spPr/>
      <dgm:t>
        <a:bodyPr/>
        <a:lstStyle/>
        <a:p>
          <a:endParaRPr lang="ru-RU"/>
        </a:p>
      </dgm:t>
    </dgm:pt>
    <dgm:pt modelId="{81EB8CDB-6609-4DFA-9361-7C88F57D7FE9}" type="sibTrans" cxnId="{056B4C47-8FA0-4AA6-810E-AA347F11FC1F}">
      <dgm:prSet/>
      <dgm:spPr/>
      <dgm:t>
        <a:bodyPr/>
        <a:lstStyle/>
        <a:p>
          <a:endParaRPr lang="ru-RU"/>
        </a:p>
      </dgm:t>
    </dgm:pt>
    <dgm:pt modelId="{5BF3B5A7-1148-49E5-922A-C06B73A9682D}">
      <dgm:prSet custT="1"/>
      <dgm:spPr/>
      <dgm:t>
        <a:bodyPr/>
        <a:lstStyle/>
        <a:p>
          <a:r>
            <a:rPr lang="ru-RU" sz="1200" dirty="0" smtClean="0"/>
            <a:t>истории и др.</a:t>
          </a:r>
          <a:endParaRPr lang="ru-RU" sz="1200" dirty="0"/>
        </a:p>
      </dgm:t>
    </dgm:pt>
    <dgm:pt modelId="{BF6EEE1B-A7CB-4F9F-8F5A-83E77774B24B}" type="parTrans" cxnId="{93DC7CAB-B0D5-46AA-8CEB-79779AA100D1}">
      <dgm:prSet/>
      <dgm:spPr/>
      <dgm:t>
        <a:bodyPr/>
        <a:lstStyle/>
        <a:p>
          <a:endParaRPr lang="ru-RU"/>
        </a:p>
      </dgm:t>
    </dgm:pt>
    <dgm:pt modelId="{A92417C6-0451-4470-996A-07C520964CFF}" type="sibTrans" cxnId="{93DC7CAB-B0D5-46AA-8CEB-79779AA100D1}">
      <dgm:prSet/>
      <dgm:spPr/>
      <dgm:t>
        <a:bodyPr/>
        <a:lstStyle/>
        <a:p>
          <a:endParaRPr lang="ru-RU"/>
        </a:p>
      </dgm:t>
    </dgm:pt>
    <dgm:pt modelId="{683C8097-33D7-4EC3-B8C1-104BCEE2B97D}">
      <dgm:prSet custT="1"/>
      <dgm:spPr/>
      <dgm:t>
        <a:bodyPr/>
        <a:lstStyle/>
        <a:p>
          <a:r>
            <a:rPr lang="ru-RU" sz="1200" dirty="0" smtClean="0"/>
            <a:t>Социальная педагогика</a:t>
          </a:r>
          <a:endParaRPr lang="ru-RU" sz="1200" dirty="0"/>
        </a:p>
      </dgm:t>
    </dgm:pt>
    <dgm:pt modelId="{E928CB85-1EBE-408E-BB0A-B6DBF03FC533}" type="parTrans" cxnId="{11B3F8C9-8E0A-4DE1-BCE0-C52879CCE014}">
      <dgm:prSet/>
      <dgm:spPr/>
      <dgm:t>
        <a:bodyPr/>
        <a:lstStyle/>
        <a:p>
          <a:endParaRPr lang="ru-RU"/>
        </a:p>
      </dgm:t>
    </dgm:pt>
    <dgm:pt modelId="{6B2E42D6-F9C3-4D99-80F2-097448E4E0FB}" type="sibTrans" cxnId="{11B3F8C9-8E0A-4DE1-BCE0-C52879CCE014}">
      <dgm:prSet/>
      <dgm:spPr/>
      <dgm:t>
        <a:bodyPr/>
        <a:lstStyle/>
        <a:p>
          <a:endParaRPr lang="ru-RU"/>
        </a:p>
      </dgm:t>
    </dgm:pt>
    <dgm:pt modelId="{DAD8E004-5475-4F92-B43C-68FA2F64FF6A}" type="pres">
      <dgm:prSet presAssocID="{1ED47695-E3D5-42FF-9139-301C6D51C1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5CCFD1-4D3D-4E21-AA82-4FA084340CDE}" type="pres">
      <dgm:prSet presAssocID="{DCDAF00E-838E-4AF9-A9AA-9AEF9E0D45C6}" presName="hierRoot1" presStyleCnt="0">
        <dgm:presLayoutVars>
          <dgm:hierBranch val="init"/>
        </dgm:presLayoutVars>
      </dgm:prSet>
      <dgm:spPr/>
    </dgm:pt>
    <dgm:pt modelId="{CD2C3529-04A8-412F-AD4F-243311EB40C3}" type="pres">
      <dgm:prSet presAssocID="{DCDAF00E-838E-4AF9-A9AA-9AEF9E0D45C6}" presName="rootComposite1" presStyleCnt="0"/>
      <dgm:spPr/>
    </dgm:pt>
    <dgm:pt modelId="{4ECEDC51-9F6B-46FF-8611-2EA2CC54F262}" type="pres">
      <dgm:prSet presAssocID="{DCDAF00E-838E-4AF9-A9AA-9AEF9E0D45C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14E7C5-3DFC-4064-868D-6A35E53B8CAC}" type="pres">
      <dgm:prSet presAssocID="{DCDAF00E-838E-4AF9-A9AA-9AEF9E0D45C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08B9707-8796-4FB5-BFB9-A90FC89ABA6C}" type="pres">
      <dgm:prSet presAssocID="{DCDAF00E-838E-4AF9-A9AA-9AEF9E0D45C6}" presName="hierChild2" presStyleCnt="0"/>
      <dgm:spPr/>
    </dgm:pt>
    <dgm:pt modelId="{FFAF86CE-719C-4037-89D5-1D403A41E126}" type="pres">
      <dgm:prSet presAssocID="{D1A5E2AE-6E71-4689-AC08-1425E7626493}" presName="Name37" presStyleLbl="parChTrans1D2" presStyleIdx="0" presStyleCnt="4"/>
      <dgm:spPr/>
      <dgm:t>
        <a:bodyPr/>
        <a:lstStyle/>
        <a:p>
          <a:endParaRPr lang="ru-RU"/>
        </a:p>
      </dgm:t>
    </dgm:pt>
    <dgm:pt modelId="{C17F9F52-36C9-4928-AE39-881E69C42783}" type="pres">
      <dgm:prSet presAssocID="{F9EBDB9B-6EA3-4959-8117-0CEE2FBE10CE}" presName="hierRoot2" presStyleCnt="0">
        <dgm:presLayoutVars>
          <dgm:hierBranch val="init"/>
        </dgm:presLayoutVars>
      </dgm:prSet>
      <dgm:spPr/>
    </dgm:pt>
    <dgm:pt modelId="{8C7127CA-EF8A-43F9-AA87-E164FFCFE610}" type="pres">
      <dgm:prSet presAssocID="{F9EBDB9B-6EA3-4959-8117-0CEE2FBE10CE}" presName="rootComposite" presStyleCnt="0"/>
      <dgm:spPr/>
    </dgm:pt>
    <dgm:pt modelId="{5F97AA94-9701-474A-A8E4-11C5A72493CB}" type="pres">
      <dgm:prSet presAssocID="{F9EBDB9B-6EA3-4959-8117-0CEE2FBE10C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BB546B-BB1F-4181-A045-EACEC012B81C}" type="pres">
      <dgm:prSet presAssocID="{F9EBDB9B-6EA3-4959-8117-0CEE2FBE10CE}" presName="rootConnector" presStyleLbl="node2" presStyleIdx="0" presStyleCnt="4"/>
      <dgm:spPr/>
      <dgm:t>
        <a:bodyPr/>
        <a:lstStyle/>
        <a:p>
          <a:endParaRPr lang="ru-RU"/>
        </a:p>
      </dgm:t>
    </dgm:pt>
    <dgm:pt modelId="{A6FAFB0F-F47F-49E6-B44B-73409340A053}" type="pres">
      <dgm:prSet presAssocID="{F9EBDB9B-6EA3-4959-8117-0CEE2FBE10CE}" presName="hierChild4" presStyleCnt="0"/>
      <dgm:spPr/>
    </dgm:pt>
    <dgm:pt modelId="{588AEADB-9851-41A1-8045-76CC5886DB5A}" type="pres">
      <dgm:prSet presAssocID="{907CFEEA-4838-454C-97BD-5E85D12CE3A5}" presName="Name37" presStyleLbl="parChTrans1D3" presStyleIdx="0" presStyleCnt="11"/>
      <dgm:spPr/>
      <dgm:t>
        <a:bodyPr/>
        <a:lstStyle/>
        <a:p>
          <a:endParaRPr lang="ru-RU"/>
        </a:p>
      </dgm:t>
    </dgm:pt>
    <dgm:pt modelId="{126295B2-BDC1-469D-9F3E-B953FC929503}" type="pres">
      <dgm:prSet presAssocID="{153BBE0D-33B8-4E6D-8CE0-3E91F444D24B}" presName="hierRoot2" presStyleCnt="0">
        <dgm:presLayoutVars>
          <dgm:hierBranch val="init"/>
        </dgm:presLayoutVars>
      </dgm:prSet>
      <dgm:spPr/>
    </dgm:pt>
    <dgm:pt modelId="{A21FE447-1B79-4B29-B5BF-DF727F4EFDA7}" type="pres">
      <dgm:prSet presAssocID="{153BBE0D-33B8-4E6D-8CE0-3E91F444D24B}" presName="rootComposite" presStyleCnt="0"/>
      <dgm:spPr/>
    </dgm:pt>
    <dgm:pt modelId="{79E4D5B7-2928-4478-88B9-5B50AE8EA420}" type="pres">
      <dgm:prSet presAssocID="{153BBE0D-33B8-4E6D-8CE0-3E91F444D24B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401C3-0408-463D-8152-A594D7E5513D}" type="pres">
      <dgm:prSet presAssocID="{153BBE0D-33B8-4E6D-8CE0-3E91F444D24B}" presName="rootConnector" presStyleLbl="node3" presStyleIdx="0" presStyleCnt="11"/>
      <dgm:spPr/>
      <dgm:t>
        <a:bodyPr/>
        <a:lstStyle/>
        <a:p>
          <a:endParaRPr lang="ru-RU"/>
        </a:p>
      </dgm:t>
    </dgm:pt>
    <dgm:pt modelId="{76216A44-7F5F-424F-BA6D-DF0F059EC2B4}" type="pres">
      <dgm:prSet presAssocID="{153BBE0D-33B8-4E6D-8CE0-3E91F444D24B}" presName="hierChild4" presStyleCnt="0"/>
      <dgm:spPr/>
    </dgm:pt>
    <dgm:pt modelId="{2609A4EA-00A9-406B-A037-684429AFC690}" type="pres">
      <dgm:prSet presAssocID="{153BBE0D-33B8-4E6D-8CE0-3E91F444D24B}" presName="hierChild5" presStyleCnt="0"/>
      <dgm:spPr/>
    </dgm:pt>
    <dgm:pt modelId="{AE496E20-0854-43C2-9349-53EBF07B0839}" type="pres">
      <dgm:prSet presAssocID="{DD738C8D-36A8-458A-9789-16B798187914}" presName="Name37" presStyleLbl="parChTrans1D3" presStyleIdx="1" presStyleCnt="11"/>
      <dgm:spPr/>
      <dgm:t>
        <a:bodyPr/>
        <a:lstStyle/>
        <a:p>
          <a:endParaRPr lang="ru-RU"/>
        </a:p>
      </dgm:t>
    </dgm:pt>
    <dgm:pt modelId="{C7AF47E9-CABB-442E-A79C-09B8818B6736}" type="pres">
      <dgm:prSet presAssocID="{E6D3277E-05ED-42EB-BE8C-32030208AA09}" presName="hierRoot2" presStyleCnt="0">
        <dgm:presLayoutVars>
          <dgm:hierBranch val="init"/>
        </dgm:presLayoutVars>
      </dgm:prSet>
      <dgm:spPr/>
    </dgm:pt>
    <dgm:pt modelId="{39696A08-D35F-4EE7-AD55-8758E9C47705}" type="pres">
      <dgm:prSet presAssocID="{E6D3277E-05ED-42EB-BE8C-32030208AA09}" presName="rootComposite" presStyleCnt="0"/>
      <dgm:spPr/>
    </dgm:pt>
    <dgm:pt modelId="{AC4723D7-DC08-4C8C-8DC8-91E44209BD82}" type="pres">
      <dgm:prSet presAssocID="{E6D3277E-05ED-42EB-BE8C-32030208AA09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459DE-32A8-4FC8-95F1-5A87518FFEDD}" type="pres">
      <dgm:prSet presAssocID="{E6D3277E-05ED-42EB-BE8C-32030208AA09}" presName="rootConnector" presStyleLbl="node3" presStyleIdx="1" presStyleCnt="11"/>
      <dgm:spPr/>
      <dgm:t>
        <a:bodyPr/>
        <a:lstStyle/>
        <a:p>
          <a:endParaRPr lang="ru-RU"/>
        </a:p>
      </dgm:t>
    </dgm:pt>
    <dgm:pt modelId="{E888E1D4-BFAD-49C4-85D8-A27A79D5F854}" type="pres">
      <dgm:prSet presAssocID="{E6D3277E-05ED-42EB-BE8C-32030208AA09}" presName="hierChild4" presStyleCnt="0"/>
      <dgm:spPr/>
    </dgm:pt>
    <dgm:pt modelId="{7CC99116-6EC4-4467-9F82-AFDDEEE1664B}" type="pres">
      <dgm:prSet presAssocID="{E6D3277E-05ED-42EB-BE8C-32030208AA09}" presName="hierChild5" presStyleCnt="0"/>
      <dgm:spPr/>
    </dgm:pt>
    <dgm:pt modelId="{BA814B4E-E0F9-4B01-84E0-0B9D63A327EE}" type="pres">
      <dgm:prSet presAssocID="{E896DCB3-103A-4A11-B101-A5F8F3023F76}" presName="Name37" presStyleLbl="parChTrans1D3" presStyleIdx="2" presStyleCnt="11"/>
      <dgm:spPr/>
      <dgm:t>
        <a:bodyPr/>
        <a:lstStyle/>
        <a:p>
          <a:endParaRPr lang="ru-RU"/>
        </a:p>
      </dgm:t>
    </dgm:pt>
    <dgm:pt modelId="{FF574547-0256-4D5A-9EC6-2B46E585A0FC}" type="pres">
      <dgm:prSet presAssocID="{7A59EF6D-0792-4289-AF55-2A921C9CA7E9}" presName="hierRoot2" presStyleCnt="0">
        <dgm:presLayoutVars>
          <dgm:hierBranch val="init"/>
        </dgm:presLayoutVars>
      </dgm:prSet>
      <dgm:spPr/>
    </dgm:pt>
    <dgm:pt modelId="{6A29AF8F-04EE-4502-B1A1-0F2DF687400A}" type="pres">
      <dgm:prSet presAssocID="{7A59EF6D-0792-4289-AF55-2A921C9CA7E9}" presName="rootComposite" presStyleCnt="0"/>
      <dgm:spPr/>
    </dgm:pt>
    <dgm:pt modelId="{92787130-C825-430C-AB0E-1AE0986FAE72}" type="pres">
      <dgm:prSet presAssocID="{7A59EF6D-0792-4289-AF55-2A921C9CA7E9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B9CE72-BF58-4EC2-B699-6E47FEFFF701}" type="pres">
      <dgm:prSet presAssocID="{7A59EF6D-0792-4289-AF55-2A921C9CA7E9}" presName="rootConnector" presStyleLbl="node3" presStyleIdx="2" presStyleCnt="11"/>
      <dgm:spPr/>
      <dgm:t>
        <a:bodyPr/>
        <a:lstStyle/>
        <a:p>
          <a:endParaRPr lang="ru-RU"/>
        </a:p>
      </dgm:t>
    </dgm:pt>
    <dgm:pt modelId="{EF984376-6106-4026-BE30-44443EC791A2}" type="pres">
      <dgm:prSet presAssocID="{7A59EF6D-0792-4289-AF55-2A921C9CA7E9}" presName="hierChild4" presStyleCnt="0"/>
      <dgm:spPr/>
    </dgm:pt>
    <dgm:pt modelId="{847EDBD4-D307-43D7-ACBC-1B894DD77C65}" type="pres">
      <dgm:prSet presAssocID="{7A59EF6D-0792-4289-AF55-2A921C9CA7E9}" presName="hierChild5" presStyleCnt="0"/>
      <dgm:spPr/>
    </dgm:pt>
    <dgm:pt modelId="{DB64CB84-BAAC-4A2D-AF29-FDEFC218A3DB}" type="pres">
      <dgm:prSet presAssocID="{6970C840-3786-4C74-AEEE-1DF0B041FC0D}" presName="Name37" presStyleLbl="parChTrans1D3" presStyleIdx="3" presStyleCnt="11"/>
      <dgm:spPr/>
      <dgm:t>
        <a:bodyPr/>
        <a:lstStyle/>
        <a:p>
          <a:endParaRPr lang="ru-RU"/>
        </a:p>
      </dgm:t>
    </dgm:pt>
    <dgm:pt modelId="{F455A9E9-8417-456D-BE10-C8400DDD681E}" type="pres">
      <dgm:prSet presAssocID="{49F95F72-220F-4195-9368-983833844D37}" presName="hierRoot2" presStyleCnt="0">
        <dgm:presLayoutVars>
          <dgm:hierBranch val="init"/>
        </dgm:presLayoutVars>
      </dgm:prSet>
      <dgm:spPr/>
    </dgm:pt>
    <dgm:pt modelId="{5B54BAC2-5E3F-4538-9122-07D1C1013522}" type="pres">
      <dgm:prSet presAssocID="{49F95F72-220F-4195-9368-983833844D37}" presName="rootComposite" presStyleCnt="0"/>
      <dgm:spPr/>
    </dgm:pt>
    <dgm:pt modelId="{957F8F7F-F928-43E2-BCA4-D4A9A0FA16FD}" type="pres">
      <dgm:prSet presAssocID="{49F95F72-220F-4195-9368-983833844D37}" presName="rootText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7FBAF8-B474-4ED6-BC79-2A19A142FB90}" type="pres">
      <dgm:prSet presAssocID="{49F95F72-220F-4195-9368-983833844D37}" presName="rootConnector" presStyleLbl="node3" presStyleIdx="3" presStyleCnt="11"/>
      <dgm:spPr/>
      <dgm:t>
        <a:bodyPr/>
        <a:lstStyle/>
        <a:p>
          <a:endParaRPr lang="ru-RU"/>
        </a:p>
      </dgm:t>
    </dgm:pt>
    <dgm:pt modelId="{62D37429-37BD-4C5A-BF82-AD2122A3A6E2}" type="pres">
      <dgm:prSet presAssocID="{49F95F72-220F-4195-9368-983833844D37}" presName="hierChild4" presStyleCnt="0"/>
      <dgm:spPr/>
    </dgm:pt>
    <dgm:pt modelId="{BA685EDF-CFC0-48C3-9727-4CA66A33EE21}" type="pres">
      <dgm:prSet presAssocID="{49F95F72-220F-4195-9368-983833844D37}" presName="hierChild5" presStyleCnt="0"/>
      <dgm:spPr/>
    </dgm:pt>
    <dgm:pt modelId="{D4810DAD-103F-4F81-A580-9CFE35F926F9}" type="pres">
      <dgm:prSet presAssocID="{F9EBDB9B-6EA3-4959-8117-0CEE2FBE10CE}" presName="hierChild5" presStyleCnt="0"/>
      <dgm:spPr/>
    </dgm:pt>
    <dgm:pt modelId="{E61F01C1-E272-4101-A45B-15627633BA14}" type="pres">
      <dgm:prSet presAssocID="{909F07DC-0292-4634-A414-F59B814757EB}" presName="Name37" presStyleLbl="parChTrans1D2" presStyleIdx="1" presStyleCnt="4"/>
      <dgm:spPr/>
      <dgm:t>
        <a:bodyPr/>
        <a:lstStyle/>
        <a:p>
          <a:endParaRPr lang="ru-RU"/>
        </a:p>
      </dgm:t>
    </dgm:pt>
    <dgm:pt modelId="{6D4806F2-695E-491B-99A9-3DB765BB5DC1}" type="pres">
      <dgm:prSet presAssocID="{7D84C2EE-FEA0-43C9-AFD9-56EC93CBB383}" presName="hierRoot2" presStyleCnt="0">
        <dgm:presLayoutVars>
          <dgm:hierBranch val="init"/>
        </dgm:presLayoutVars>
      </dgm:prSet>
      <dgm:spPr/>
    </dgm:pt>
    <dgm:pt modelId="{F7601231-E607-42A1-8C92-66E580FB33E3}" type="pres">
      <dgm:prSet presAssocID="{7D84C2EE-FEA0-43C9-AFD9-56EC93CBB383}" presName="rootComposite" presStyleCnt="0"/>
      <dgm:spPr/>
    </dgm:pt>
    <dgm:pt modelId="{A6713721-075B-47A4-8298-632B441589F5}" type="pres">
      <dgm:prSet presAssocID="{7D84C2EE-FEA0-43C9-AFD9-56EC93CBB38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026A82-6C56-4A07-8478-F2EB8DA91B8A}" type="pres">
      <dgm:prSet presAssocID="{7D84C2EE-FEA0-43C9-AFD9-56EC93CBB383}" presName="rootConnector" presStyleLbl="node2" presStyleIdx="1" presStyleCnt="4"/>
      <dgm:spPr/>
      <dgm:t>
        <a:bodyPr/>
        <a:lstStyle/>
        <a:p>
          <a:endParaRPr lang="ru-RU"/>
        </a:p>
      </dgm:t>
    </dgm:pt>
    <dgm:pt modelId="{31F4A3F3-AAAB-4C70-968A-7C278E32458B}" type="pres">
      <dgm:prSet presAssocID="{7D84C2EE-FEA0-43C9-AFD9-56EC93CBB383}" presName="hierChild4" presStyleCnt="0"/>
      <dgm:spPr/>
    </dgm:pt>
    <dgm:pt modelId="{B0C81408-EF5A-4643-BE49-2221B5D12A16}" type="pres">
      <dgm:prSet presAssocID="{2CBCC093-BADB-4DF4-B4F8-E7E3F3E09218}" presName="Name37" presStyleLbl="parChTrans1D3" presStyleIdx="4" presStyleCnt="11"/>
      <dgm:spPr/>
      <dgm:t>
        <a:bodyPr/>
        <a:lstStyle/>
        <a:p>
          <a:endParaRPr lang="ru-RU"/>
        </a:p>
      </dgm:t>
    </dgm:pt>
    <dgm:pt modelId="{4C0E3190-5848-4E78-84B1-73C9F995811F}" type="pres">
      <dgm:prSet presAssocID="{D928EC5D-6068-416D-A29D-1B60A14F9AA3}" presName="hierRoot2" presStyleCnt="0">
        <dgm:presLayoutVars>
          <dgm:hierBranch val="init"/>
        </dgm:presLayoutVars>
      </dgm:prSet>
      <dgm:spPr/>
    </dgm:pt>
    <dgm:pt modelId="{A5622394-E020-4DB8-AE1F-C3E9341E8EB5}" type="pres">
      <dgm:prSet presAssocID="{D928EC5D-6068-416D-A29D-1B60A14F9AA3}" presName="rootComposite" presStyleCnt="0"/>
      <dgm:spPr/>
    </dgm:pt>
    <dgm:pt modelId="{0F3AE5A5-AA1C-4291-920A-26404832BC1E}" type="pres">
      <dgm:prSet presAssocID="{D928EC5D-6068-416D-A29D-1B60A14F9AA3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688AAE-56FF-4526-A0F8-0C8F863DB1EE}" type="pres">
      <dgm:prSet presAssocID="{D928EC5D-6068-416D-A29D-1B60A14F9AA3}" presName="rootConnector" presStyleLbl="node3" presStyleIdx="4" presStyleCnt="11"/>
      <dgm:spPr/>
      <dgm:t>
        <a:bodyPr/>
        <a:lstStyle/>
        <a:p>
          <a:endParaRPr lang="ru-RU"/>
        </a:p>
      </dgm:t>
    </dgm:pt>
    <dgm:pt modelId="{85BBABB2-6E22-4421-B628-6070A0D61899}" type="pres">
      <dgm:prSet presAssocID="{D928EC5D-6068-416D-A29D-1B60A14F9AA3}" presName="hierChild4" presStyleCnt="0"/>
      <dgm:spPr/>
    </dgm:pt>
    <dgm:pt modelId="{ECB8830D-2FDE-4315-B3DA-FC944A55B5B7}" type="pres">
      <dgm:prSet presAssocID="{D928EC5D-6068-416D-A29D-1B60A14F9AA3}" presName="hierChild5" presStyleCnt="0"/>
      <dgm:spPr/>
    </dgm:pt>
    <dgm:pt modelId="{5E5DB76D-EB3E-4301-B592-8BB0192DDEA6}" type="pres">
      <dgm:prSet presAssocID="{BED53908-7D60-4C7B-9844-BE01963BE2AE}" presName="Name37" presStyleLbl="parChTrans1D3" presStyleIdx="5" presStyleCnt="11"/>
      <dgm:spPr/>
      <dgm:t>
        <a:bodyPr/>
        <a:lstStyle/>
        <a:p>
          <a:endParaRPr lang="ru-RU"/>
        </a:p>
      </dgm:t>
    </dgm:pt>
    <dgm:pt modelId="{24F15890-493E-4D24-AE46-D770B9735096}" type="pres">
      <dgm:prSet presAssocID="{79392AA1-B268-4144-A0B1-B39C989999E7}" presName="hierRoot2" presStyleCnt="0">
        <dgm:presLayoutVars>
          <dgm:hierBranch val="init"/>
        </dgm:presLayoutVars>
      </dgm:prSet>
      <dgm:spPr/>
    </dgm:pt>
    <dgm:pt modelId="{7E93F3E3-5F0B-4E40-9032-90449D59638A}" type="pres">
      <dgm:prSet presAssocID="{79392AA1-B268-4144-A0B1-B39C989999E7}" presName="rootComposite" presStyleCnt="0"/>
      <dgm:spPr/>
    </dgm:pt>
    <dgm:pt modelId="{9F2DCDB3-5325-4B8B-9A29-28E3F4E79DDC}" type="pres">
      <dgm:prSet presAssocID="{79392AA1-B268-4144-A0B1-B39C989999E7}" presName="rootText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43249E-97AA-4355-8D7A-A7EBC50B6956}" type="pres">
      <dgm:prSet presAssocID="{79392AA1-B268-4144-A0B1-B39C989999E7}" presName="rootConnector" presStyleLbl="node3" presStyleIdx="5" presStyleCnt="11"/>
      <dgm:spPr/>
      <dgm:t>
        <a:bodyPr/>
        <a:lstStyle/>
        <a:p>
          <a:endParaRPr lang="ru-RU"/>
        </a:p>
      </dgm:t>
    </dgm:pt>
    <dgm:pt modelId="{D348F52E-8029-4A82-BD42-4171905EE081}" type="pres">
      <dgm:prSet presAssocID="{79392AA1-B268-4144-A0B1-B39C989999E7}" presName="hierChild4" presStyleCnt="0"/>
      <dgm:spPr/>
    </dgm:pt>
    <dgm:pt modelId="{E8779E8C-3722-44D9-BC46-15BDEF33EB3C}" type="pres">
      <dgm:prSet presAssocID="{79392AA1-B268-4144-A0B1-B39C989999E7}" presName="hierChild5" presStyleCnt="0"/>
      <dgm:spPr/>
    </dgm:pt>
    <dgm:pt modelId="{7F79D9B3-8153-4BF3-9D59-7E6CC420B016}" type="pres">
      <dgm:prSet presAssocID="{F74D3216-CAAB-4B34-8FF1-F1049345818F}" presName="Name37" presStyleLbl="parChTrans1D3" presStyleIdx="6" presStyleCnt="11"/>
      <dgm:spPr/>
      <dgm:t>
        <a:bodyPr/>
        <a:lstStyle/>
        <a:p>
          <a:endParaRPr lang="ru-RU"/>
        </a:p>
      </dgm:t>
    </dgm:pt>
    <dgm:pt modelId="{0043AD91-EC31-4733-8580-59AB699E4F12}" type="pres">
      <dgm:prSet presAssocID="{00D1CCAE-E293-4959-848F-B016A9FC15E9}" presName="hierRoot2" presStyleCnt="0">
        <dgm:presLayoutVars>
          <dgm:hierBranch val="init"/>
        </dgm:presLayoutVars>
      </dgm:prSet>
      <dgm:spPr/>
    </dgm:pt>
    <dgm:pt modelId="{7E60DA27-3F24-4CAC-8814-2EB3522614D5}" type="pres">
      <dgm:prSet presAssocID="{00D1CCAE-E293-4959-848F-B016A9FC15E9}" presName="rootComposite" presStyleCnt="0"/>
      <dgm:spPr/>
    </dgm:pt>
    <dgm:pt modelId="{17BD55FA-66A5-430F-8B72-C8B68247C26B}" type="pres">
      <dgm:prSet presAssocID="{00D1CCAE-E293-4959-848F-B016A9FC15E9}" presName="rootText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E48149-1532-4B91-B789-E44D8F9BE781}" type="pres">
      <dgm:prSet presAssocID="{00D1CCAE-E293-4959-848F-B016A9FC15E9}" presName="rootConnector" presStyleLbl="node3" presStyleIdx="6" presStyleCnt="11"/>
      <dgm:spPr/>
      <dgm:t>
        <a:bodyPr/>
        <a:lstStyle/>
        <a:p>
          <a:endParaRPr lang="ru-RU"/>
        </a:p>
      </dgm:t>
    </dgm:pt>
    <dgm:pt modelId="{F524786A-C6DA-476A-8836-332EDA433D97}" type="pres">
      <dgm:prSet presAssocID="{00D1CCAE-E293-4959-848F-B016A9FC15E9}" presName="hierChild4" presStyleCnt="0"/>
      <dgm:spPr/>
    </dgm:pt>
    <dgm:pt modelId="{03FDDDFC-C151-4A9A-9DE8-0F22D80667E4}" type="pres">
      <dgm:prSet presAssocID="{00D1CCAE-E293-4959-848F-B016A9FC15E9}" presName="hierChild5" presStyleCnt="0"/>
      <dgm:spPr/>
    </dgm:pt>
    <dgm:pt modelId="{FBF95409-83BF-43AD-B43C-25D4AC1BA10E}" type="pres">
      <dgm:prSet presAssocID="{F3A3A09B-41F2-434D-8EAF-47C3DB871A65}" presName="Name37" presStyleLbl="parChTrans1D3" presStyleIdx="7" presStyleCnt="11"/>
      <dgm:spPr/>
      <dgm:t>
        <a:bodyPr/>
        <a:lstStyle/>
        <a:p>
          <a:endParaRPr lang="ru-RU"/>
        </a:p>
      </dgm:t>
    </dgm:pt>
    <dgm:pt modelId="{D6EB6EDF-9D50-4DE6-BCEB-5EC6E13DFA50}" type="pres">
      <dgm:prSet presAssocID="{93CADFF4-A3AC-44A5-ABF5-4DB40AF099F5}" presName="hierRoot2" presStyleCnt="0">
        <dgm:presLayoutVars>
          <dgm:hierBranch val="init"/>
        </dgm:presLayoutVars>
      </dgm:prSet>
      <dgm:spPr/>
    </dgm:pt>
    <dgm:pt modelId="{2FCB0A35-C0D8-47FB-BB97-509D184AE67A}" type="pres">
      <dgm:prSet presAssocID="{93CADFF4-A3AC-44A5-ABF5-4DB40AF099F5}" presName="rootComposite" presStyleCnt="0"/>
      <dgm:spPr/>
    </dgm:pt>
    <dgm:pt modelId="{BF71BC68-6F4E-4632-BE1A-B20F776005CF}" type="pres">
      <dgm:prSet presAssocID="{93CADFF4-A3AC-44A5-ABF5-4DB40AF099F5}" presName="rootText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098084-793A-4E40-AE28-0EF5BBF6C4EA}" type="pres">
      <dgm:prSet presAssocID="{93CADFF4-A3AC-44A5-ABF5-4DB40AF099F5}" presName="rootConnector" presStyleLbl="node3" presStyleIdx="7" presStyleCnt="11"/>
      <dgm:spPr/>
      <dgm:t>
        <a:bodyPr/>
        <a:lstStyle/>
        <a:p>
          <a:endParaRPr lang="ru-RU"/>
        </a:p>
      </dgm:t>
    </dgm:pt>
    <dgm:pt modelId="{EBC928C5-1372-4BAB-B9CF-0C4E00A33160}" type="pres">
      <dgm:prSet presAssocID="{93CADFF4-A3AC-44A5-ABF5-4DB40AF099F5}" presName="hierChild4" presStyleCnt="0"/>
      <dgm:spPr/>
    </dgm:pt>
    <dgm:pt modelId="{B8DEE363-0D1E-45F3-B3F8-F89A7EA8A7F7}" type="pres">
      <dgm:prSet presAssocID="{93CADFF4-A3AC-44A5-ABF5-4DB40AF099F5}" presName="hierChild5" presStyleCnt="0"/>
      <dgm:spPr/>
    </dgm:pt>
    <dgm:pt modelId="{3D291989-D6A3-44A8-BD0C-83735477CCE5}" type="pres">
      <dgm:prSet presAssocID="{7D84C2EE-FEA0-43C9-AFD9-56EC93CBB383}" presName="hierChild5" presStyleCnt="0"/>
      <dgm:spPr/>
    </dgm:pt>
    <dgm:pt modelId="{77BF8758-DDD6-4B8F-A63C-94872A4626C2}" type="pres">
      <dgm:prSet presAssocID="{E928CB85-1EBE-408E-BB0A-B6DBF03FC533}" presName="Name37" presStyleLbl="parChTrans1D2" presStyleIdx="2" presStyleCnt="4"/>
      <dgm:spPr/>
      <dgm:t>
        <a:bodyPr/>
        <a:lstStyle/>
        <a:p>
          <a:endParaRPr lang="ru-RU"/>
        </a:p>
      </dgm:t>
    </dgm:pt>
    <dgm:pt modelId="{96C62389-87CD-4A2C-AEC5-F059DE527284}" type="pres">
      <dgm:prSet presAssocID="{683C8097-33D7-4EC3-B8C1-104BCEE2B97D}" presName="hierRoot2" presStyleCnt="0">
        <dgm:presLayoutVars>
          <dgm:hierBranch val="init"/>
        </dgm:presLayoutVars>
      </dgm:prSet>
      <dgm:spPr/>
    </dgm:pt>
    <dgm:pt modelId="{CE7592EA-E810-48D0-9016-8C860D21A420}" type="pres">
      <dgm:prSet presAssocID="{683C8097-33D7-4EC3-B8C1-104BCEE2B97D}" presName="rootComposite" presStyleCnt="0"/>
      <dgm:spPr/>
    </dgm:pt>
    <dgm:pt modelId="{821959DE-1E5A-4BFF-8EBE-4F655558757A}" type="pres">
      <dgm:prSet presAssocID="{683C8097-33D7-4EC3-B8C1-104BCEE2B97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5A6F59-CAF0-4EB0-B66D-97D1EB3571B7}" type="pres">
      <dgm:prSet presAssocID="{683C8097-33D7-4EC3-B8C1-104BCEE2B97D}" presName="rootConnector" presStyleLbl="node2" presStyleIdx="2" presStyleCnt="4"/>
      <dgm:spPr/>
      <dgm:t>
        <a:bodyPr/>
        <a:lstStyle/>
        <a:p>
          <a:endParaRPr lang="ru-RU"/>
        </a:p>
      </dgm:t>
    </dgm:pt>
    <dgm:pt modelId="{40C2F109-3116-48A3-A29A-E10060122076}" type="pres">
      <dgm:prSet presAssocID="{683C8097-33D7-4EC3-B8C1-104BCEE2B97D}" presName="hierChild4" presStyleCnt="0"/>
      <dgm:spPr/>
    </dgm:pt>
    <dgm:pt modelId="{407095CE-D3A9-43E6-98E5-159AAA860E2C}" type="pres">
      <dgm:prSet presAssocID="{683C8097-33D7-4EC3-B8C1-104BCEE2B97D}" presName="hierChild5" presStyleCnt="0"/>
      <dgm:spPr/>
    </dgm:pt>
    <dgm:pt modelId="{69543C9F-CE27-42CF-A1F5-8D1E8BA2CF18}" type="pres">
      <dgm:prSet presAssocID="{203C87CD-6561-41D6-A318-3B1B5338C3B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5CF2F42D-D369-4C0F-BF3D-BF18BC3F57C4}" type="pres">
      <dgm:prSet presAssocID="{56F24482-E939-4A09-BBE9-B9F3DCE15F59}" presName="hierRoot2" presStyleCnt="0">
        <dgm:presLayoutVars>
          <dgm:hierBranch val="init"/>
        </dgm:presLayoutVars>
      </dgm:prSet>
      <dgm:spPr/>
    </dgm:pt>
    <dgm:pt modelId="{BD45EA09-8656-400E-B2AF-14FF18A32D1C}" type="pres">
      <dgm:prSet presAssocID="{56F24482-E939-4A09-BBE9-B9F3DCE15F59}" presName="rootComposite" presStyleCnt="0"/>
      <dgm:spPr/>
    </dgm:pt>
    <dgm:pt modelId="{1F5FB2AC-4386-4395-9AE5-8104392D56BC}" type="pres">
      <dgm:prSet presAssocID="{56F24482-E939-4A09-BBE9-B9F3DCE15F5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B33D1C-0927-4E77-AF53-330782294C01}" type="pres">
      <dgm:prSet presAssocID="{56F24482-E939-4A09-BBE9-B9F3DCE15F59}" presName="rootConnector" presStyleLbl="node2" presStyleIdx="3" presStyleCnt="4"/>
      <dgm:spPr/>
      <dgm:t>
        <a:bodyPr/>
        <a:lstStyle/>
        <a:p>
          <a:endParaRPr lang="ru-RU"/>
        </a:p>
      </dgm:t>
    </dgm:pt>
    <dgm:pt modelId="{90153E16-C161-4195-865A-822DBF9F3039}" type="pres">
      <dgm:prSet presAssocID="{56F24482-E939-4A09-BBE9-B9F3DCE15F59}" presName="hierChild4" presStyleCnt="0"/>
      <dgm:spPr/>
    </dgm:pt>
    <dgm:pt modelId="{C44952CE-A99E-4690-BFCE-A745DB303E77}" type="pres">
      <dgm:prSet presAssocID="{636AC849-C95C-4F4E-92D6-3C76B6BB27C7}" presName="Name37" presStyleLbl="parChTrans1D3" presStyleIdx="8" presStyleCnt="11"/>
      <dgm:spPr/>
      <dgm:t>
        <a:bodyPr/>
        <a:lstStyle/>
        <a:p>
          <a:endParaRPr lang="ru-RU"/>
        </a:p>
      </dgm:t>
    </dgm:pt>
    <dgm:pt modelId="{4EB8E6C0-39C9-49A6-861F-58F0DD587255}" type="pres">
      <dgm:prSet presAssocID="{37AD6D46-1B2D-419D-8298-8D264E5F123F}" presName="hierRoot2" presStyleCnt="0">
        <dgm:presLayoutVars>
          <dgm:hierBranch val="init"/>
        </dgm:presLayoutVars>
      </dgm:prSet>
      <dgm:spPr/>
    </dgm:pt>
    <dgm:pt modelId="{BF980500-F1D9-4EC5-A11B-2108930F9682}" type="pres">
      <dgm:prSet presAssocID="{37AD6D46-1B2D-419D-8298-8D264E5F123F}" presName="rootComposite" presStyleCnt="0"/>
      <dgm:spPr/>
    </dgm:pt>
    <dgm:pt modelId="{56737C5A-C40B-47E0-B959-F6518C53FDE4}" type="pres">
      <dgm:prSet presAssocID="{37AD6D46-1B2D-419D-8298-8D264E5F123F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136B70-A770-43AF-87B8-E39338AC2281}" type="pres">
      <dgm:prSet presAssocID="{37AD6D46-1B2D-419D-8298-8D264E5F123F}" presName="rootConnector" presStyleLbl="node3" presStyleIdx="8" presStyleCnt="11"/>
      <dgm:spPr/>
      <dgm:t>
        <a:bodyPr/>
        <a:lstStyle/>
        <a:p>
          <a:endParaRPr lang="ru-RU"/>
        </a:p>
      </dgm:t>
    </dgm:pt>
    <dgm:pt modelId="{E0B55E5F-FD8C-4412-81A8-C8E9BD5B4953}" type="pres">
      <dgm:prSet presAssocID="{37AD6D46-1B2D-419D-8298-8D264E5F123F}" presName="hierChild4" presStyleCnt="0"/>
      <dgm:spPr/>
    </dgm:pt>
    <dgm:pt modelId="{79D53988-5487-4E88-8436-335BF17694D5}" type="pres">
      <dgm:prSet presAssocID="{37AD6D46-1B2D-419D-8298-8D264E5F123F}" presName="hierChild5" presStyleCnt="0"/>
      <dgm:spPr/>
    </dgm:pt>
    <dgm:pt modelId="{47E46465-47F2-4052-A3C3-1F386B9BC726}" type="pres">
      <dgm:prSet presAssocID="{B315D41A-BF27-4A9B-A9C7-82589E57B665}" presName="Name37" presStyleLbl="parChTrans1D3" presStyleIdx="9" presStyleCnt="11"/>
      <dgm:spPr/>
      <dgm:t>
        <a:bodyPr/>
        <a:lstStyle/>
        <a:p>
          <a:endParaRPr lang="ru-RU"/>
        </a:p>
      </dgm:t>
    </dgm:pt>
    <dgm:pt modelId="{08E719E2-55B2-48F5-A8F4-4C7DB62F9BCD}" type="pres">
      <dgm:prSet presAssocID="{24CBDC5F-98C0-4FDE-BA2E-DCEE6384D2CB}" presName="hierRoot2" presStyleCnt="0">
        <dgm:presLayoutVars>
          <dgm:hierBranch val="init"/>
        </dgm:presLayoutVars>
      </dgm:prSet>
      <dgm:spPr/>
    </dgm:pt>
    <dgm:pt modelId="{3A50362C-EE72-4E23-8837-F3153B05ED34}" type="pres">
      <dgm:prSet presAssocID="{24CBDC5F-98C0-4FDE-BA2E-DCEE6384D2CB}" presName="rootComposite" presStyleCnt="0"/>
      <dgm:spPr/>
    </dgm:pt>
    <dgm:pt modelId="{37B41DF9-455E-4107-B3AC-5721B38B6A1A}" type="pres">
      <dgm:prSet presAssocID="{24CBDC5F-98C0-4FDE-BA2E-DCEE6384D2CB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C4F31-02AA-418E-8F33-28F26E0ED732}" type="pres">
      <dgm:prSet presAssocID="{24CBDC5F-98C0-4FDE-BA2E-DCEE6384D2CB}" presName="rootConnector" presStyleLbl="node3" presStyleIdx="9" presStyleCnt="11"/>
      <dgm:spPr/>
      <dgm:t>
        <a:bodyPr/>
        <a:lstStyle/>
        <a:p>
          <a:endParaRPr lang="ru-RU"/>
        </a:p>
      </dgm:t>
    </dgm:pt>
    <dgm:pt modelId="{7752785C-E17A-44ED-BC5C-6FED60F5DE77}" type="pres">
      <dgm:prSet presAssocID="{24CBDC5F-98C0-4FDE-BA2E-DCEE6384D2CB}" presName="hierChild4" presStyleCnt="0"/>
      <dgm:spPr/>
    </dgm:pt>
    <dgm:pt modelId="{01629602-18CF-4D53-AAEE-11F3E234C98C}" type="pres">
      <dgm:prSet presAssocID="{24CBDC5F-98C0-4FDE-BA2E-DCEE6384D2CB}" presName="hierChild5" presStyleCnt="0"/>
      <dgm:spPr/>
    </dgm:pt>
    <dgm:pt modelId="{DF6A2353-97B2-417C-89A6-4BE9060ABEE5}" type="pres">
      <dgm:prSet presAssocID="{BF6EEE1B-A7CB-4F9F-8F5A-83E77774B24B}" presName="Name37" presStyleLbl="parChTrans1D3" presStyleIdx="10" presStyleCnt="11"/>
      <dgm:spPr/>
      <dgm:t>
        <a:bodyPr/>
        <a:lstStyle/>
        <a:p>
          <a:endParaRPr lang="ru-RU"/>
        </a:p>
      </dgm:t>
    </dgm:pt>
    <dgm:pt modelId="{E1187C4E-927B-41FA-9E3F-DD670210F18F}" type="pres">
      <dgm:prSet presAssocID="{5BF3B5A7-1148-49E5-922A-C06B73A9682D}" presName="hierRoot2" presStyleCnt="0">
        <dgm:presLayoutVars>
          <dgm:hierBranch val="init"/>
        </dgm:presLayoutVars>
      </dgm:prSet>
      <dgm:spPr/>
    </dgm:pt>
    <dgm:pt modelId="{DF3A69FD-A30B-4B4C-BE6D-E1B3F747A193}" type="pres">
      <dgm:prSet presAssocID="{5BF3B5A7-1148-49E5-922A-C06B73A9682D}" presName="rootComposite" presStyleCnt="0"/>
      <dgm:spPr/>
    </dgm:pt>
    <dgm:pt modelId="{E5A37889-5B66-40B8-AFDF-34BD4594621A}" type="pres">
      <dgm:prSet presAssocID="{5BF3B5A7-1148-49E5-922A-C06B73A9682D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2FB108-B32B-4BA3-807D-4C71D6AD1039}" type="pres">
      <dgm:prSet presAssocID="{5BF3B5A7-1148-49E5-922A-C06B73A9682D}" presName="rootConnector" presStyleLbl="node3" presStyleIdx="10" presStyleCnt="11"/>
      <dgm:spPr/>
      <dgm:t>
        <a:bodyPr/>
        <a:lstStyle/>
        <a:p>
          <a:endParaRPr lang="ru-RU"/>
        </a:p>
      </dgm:t>
    </dgm:pt>
    <dgm:pt modelId="{C93EA940-D522-498A-AEC2-9CC9B188FDAE}" type="pres">
      <dgm:prSet presAssocID="{5BF3B5A7-1148-49E5-922A-C06B73A9682D}" presName="hierChild4" presStyleCnt="0"/>
      <dgm:spPr/>
    </dgm:pt>
    <dgm:pt modelId="{244C1E0D-8FCB-4344-8736-DDB0E2C67DEF}" type="pres">
      <dgm:prSet presAssocID="{5BF3B5A7-1148-49E5-922A-C06B73A9682D}" presName="hierChild5" presStyleCnt="0"/>
      <dgm:spPr/>
    </dgm:pt>
    <dgm:pt modelId="{AFD90167-9558-45DD-806B-A863A0FD7155}" type="pres">
      <dgm:prSet presAssocID="{56F24482-E939-4A09-BBE9-B9F3DCE15F59}" presName="hierChild5" presStyleCnt="0"/>
      <dgm:spPr/>
    </dgm:pt>
    <dgm:pt modelId="{73F5CEA2-8A09-4407-8127-372544BE16AC}" type="pres">
      <dgm:prSet presAssocID="{DCDAF00E-838E-4AF9-A9AA-9AEF9E0D45C6}" presName="hierChild3" presStyleCnt="0"/>
      <dgm:spPr/>
    </dgm:pt>
  </dgm:ptLst>
  <dgm:cxnLst>
    <dgm:cxn modelId="{EA0D66AC-A1A7-4E57-BA41-7EFC8E9DEC96}" type="presOf" srcId="{DCDAF00E-838E-4AF9-A9AA-9AEF9E0D45C6}" destId="{9C14E7C5-3DFC-4064-868D-6A35E53B8CAC}" srcOrd="1" destOrd="0" presId="urn:microsoft.com/office/officeart/2005/8/layout/orgChart1"/>
    <dgm:cxn modelId="{7EF5E72F-7B63-438D-98B7-623C70AFBCCD}" srcId="{1ED47695-E3D5-42FF-9139-301C6D51C1A0}" destId="{DCDAF00E-838E-4AF9-A9AA-9AEF9E0D45C6}" srcOrd="0" destOrd="0" parTransId="{87B3D4D5-1560-499E-8C7D-E0E9A64E8A92}" sibTransId="{8D1F2E0F-AC12-4DFC-BD6E-189A1345E014}"/>
    <dgm:cxn modelId="{5257D288-A155-4067-921D-DD9F77C3D675}" type="presOf" srcId="{7D84C2EE-FEA0-43C9-AFD9-56EC93CBB383}" destId="{90026A82-6C56-4A07-8478-F2EB8DA91B8A}" srcOrd="1" destOrd="0" presId="urn:microsoft.com/office/officeart/2005/8/layout/orgChart1"/>
    <dgm:cxn modelId="{31CEEE55-89C0-41A2-9423-DE53719EF2A3}" srcId="{7D84C2EE-FEA0-43C9-AFD9-56EC93CBB383}" destId="{93CADFF4-A3AC-44A5-ABF5-4DB40AF099F5}" srcOrd="3" destOrd="0" parTransId="{F3A3A09B-41F2-434D-8EAF-47C3DB871A65}" sibTransId="{2BCB2778-73F0-4849-83BD-794BFE6FD4E1}"/>
    <dgm:cxn modelId="{C937AFD3-0E6E-4F94-A1B3-B8EB7E0882AE}" type="presOf" srcId="{907CFEEA-4838-454C-97BD-5E85D12CE3A5}" destId="{588AEADB-9851-41A1-8045-76CC5886DB5A}" srcOrd="0" destOrd="0" presId="urn:microsoft.com/office/officeart/2005/8/layout/orgChart1"/>
    <dgm:cxn modelId="{4D188C5E-8A25-4052-AE75-E1B10A84CBC4}" type="presOf" srcId="{37AD6D46-1B2D-419D-8298-8D264E5F123F}" destId="{56737C5A-C40B-47E0-B959-F6518C53FDE4}" srcOrd="0" destOrd="0" presId="urn:microsoft.com/office/officeart/2005/8/layout/orgChart1"/>
    <dgm:cxn modelId="{28999691-4B2D-486D-A5E4-789EE78527FA}" type="presOf" srcId="{D1A5E2AE-6E71-4689-AC08-1425E7626493}" destId="{FFAF86CE-719C-4037-89D5-1D403A41E126}" srcOrd="0" destOrd="0" presId="urn:microsoft.com/office/officeart/2005/8/layout/orgChart1"/>
    <dgm:cxn modelId="{3D2D3B49-7648-457B-B5BC-6BF2BC8A02CF}" type="presOf" srcId="{F3A3A09B-41F2-434D-8EAF-47C3DB871A65}" destId="{FBF95409-83BF-43AD-B43C-25D4AC1BA10E}" srcOrd="0" destOrd="0" presId="urn:microsoft.com/office/officeart/2005/8/layout/orgChart1"/>
    <dgm:cxn modelId="{4D925776-5CC6-4655-97CA-E3D40A47A8A3}" type="presOf" srcId="{93CADFF4-A3AC-44A5-ABF5-4DB40AF099F5}" destId="{B8098084-793A-4E40-AE28-0EF5BBF6C4EA}" srcOrd="1" destOrd="0" presId="urn:microsoft.com/office/officeart/2005/8/layout/orgChart1"/>
    <dgm:cxn modelId="{F3704A2A-7316-4AD9-9B39-736333EF555D}" srcId="{F9EBDB9B-6EA3-4959-8117-0CEE2FBE10CE}" destId="{153BBE0D-33B8-4E6D-8CE0-3E91F444D24B}" srcOrd="0" destOrd="0" parTransId="{907CFEEA-4838-454C-97BD-5E85D12CE3A5}" sibTransId="{6207B650-23AA-415C-921B-945EEEA538FF}"/>
    <dgm:cxn modelId="{B722FCCC-2DA8-4515-8564-5FAFBFB7CE06}" srcId="{56F24482-E939-4A09-BBE9-B9F3DCE15F59}" destId="{37AD6D46-1B2D-419D-8298-8D264E5F123F}" srcOrd="0" destOrd="0" parTransId="{636AC849-C95C-4F4E-92D6-3C76B6BB27C7}" sibTransId="{7CDDBD80-7800-428C-A817-6E937A3FC47E}"/>
    <dgm:cxn modelId="{BAE2BE05-D805-4157-9CFE-5A8682AA20FC}" type="presOf" srcId="{37AD6D46-1B2D-419D-8298-8D264E5F123F}" destId="{16136B70-A770-43AF-87B8-E39338AC2281}" srcOrd="1" destOrd="0" presId="urn:microsoft.com/office/officeart/2005/8/layout/orgChart1"/>
    <dgm:cxn modelId="{1F4A5B84-F7DE-49BF-A5D9-027A26C7B532}" srcId="{DCDAF00E-838E-4AF9-A9AA-9AEF9E0D45C6}" destId="{7D84C2EE-FEA0-43C9-AFD9-56EC93CBB383}" srcOrd="1" destOrd="0" parTransId="{909F07DC-0292-4634-A414-F59B814757EB}" sibTransId="{3E2CB6A3-8848-4F82-A656-9724008C1F89}"/>
    <dgm:cxn modelId="{F44D5FC4-9B24-48BF-954E-4C4D22AE4534}" type="presOf" srcId="{56F24482-E939-4A09-BBE9-B9F3DCE15F59}" destId="{1F5FB2AC-4386-4395-9AE5-8104392D56BC}" srcOrd="0" destOrd="0" presId="urn:microsoft.com/office/officeart/2005/8/layout/orgChart1"/>
    <dgm:cxn modelId="{D8D1CE1A-227A-48BE-B371-8B2370D27219}" type="presOf" srcId="{E896DCB3-103A-4A11-B101-A5F8F3023F76}" destId="{BA814B4E-E0F9-4B01-84E0-0B9D63A327EE}" srcOrd="0" destOrd="0" presId="urn:microsoft.com/office/officeart/2005/8/layout/orgChart1"/>
    <dgm:cxn modelId="{C3DF85AB-4497-4610-A08A-F22B2CE12FEF}" type="presOf" srcId="{636AC849-C95C-4F4E-92D6-3C76B6BB27C7}" destId="{C44952CE-A99E-4690-BFCE-A745DB303E77}" srcOrd="0" destOrd="0" presId="urn:microsoft.com/office/officeart/2005/8/layout/orgChart1"/>
    <dgm:cxn modelId="{C595BD7D-3208-48CE-91E1-D0533F44CEB7}" type="presOf" srcId="{7A59EF6D-0792-4289-AF55-2A921C9CA7E9}" destId="{92787130-C825-430C-AB0E-1AE0986FAE72}" srcOrd="0" destOrd="0" presId="urn:microsoft.com/office/officeart/2005/8/layout/orgChart1"/>
    <dgm:cxn modelId="{582AD527-A357-4384-8FC8-BE5F65D12C6B}" srcId="{7D84C2EE-FEA0-43C9-AFD9-56EC93CBB383}" destId="{D928EC5D-6068-416D-A29D-1B60A14F9AA3}" srcOrd="0" destOrd="0" parTransId="{2CBCC093-BADB-4DF4-B4F8-E7E3F3E09218}" sibTransId="{E5D410A4-B075-4275-B6B7-A2D01D51F74E}"/>
    <dgm:cxn modelId="{585AE724-8592-4530-A62C-2F59E1C321AA}" srcId="{7D84C2EE-FEA0-43C9-AFD9-56EC93CBB383}" destId="{00D1CCAE-E293-4959-848F-B016A9FC15E9}" srcOrd="2" destOrd="0" parTransId="{F74D3216-CAAB-4B34-8FF1-F1049345818F}" sibTransId="{D0A92701-A65B-4F8B-A59A-703FAEF8A4C4}"/>
    <dgm:cxn modelId="{0611BF13-5C82-4C78-AA16-07F917BCA4BC}" type="presOf" srcId="{153BBE0D-33B8-4E6D-8CE0-3E91F444D24B}" destId="{289401C3-0408-463D-8152-A594D7E5513D}" srcOrd="1" destOrd="0" presId="urn:microsoft.com/office/officeart/2005/8/layout/orgChart1"/>
    <dgm:cxn modelId="{11B3F8C9-8E0A-4DE1-BCE0-C52879CCE014}" srcId="{DCDAF00E-838E-4AF9-A9AA-9AEF9E0D45C6}" destId="{683C8097-33D7-4EC3-B8C1-104BCEE2B97D}" srcOrd="2" destOrd="0" parTransId="{E928CB85-1EBE-408E-BB0A-B6DBF03FC533}" sibTransId="{6B2E42D6-F9C3-4D99-80F2-097448E4E0FB}"/>
    <dgm:cxn modelId="{EBA42A59-D3B9-4B40-865A-BB8998836CD5}" type="presOf" srcId="{2CBCC093-BADB-4DF4-B4F8-E7E3F3E09218}" destId="{B0C81408-EF5A-4643-BE49-2221B5D12A16}" srcOrd="0" destOrd="0" presId="urn:microsoft.com/office/officeart/2005/8/layout/orgChart1"/>
    <dgm:cxn modelId="{F065DE97-9F65-4946-930A-7955EB2EC7E3}" type="presOf" srcId="{56F24482-E939-4A09-BBE9-B9F3DCE15F59}" destId="{C7B33D1C-0927-4E77-AF53-330782294C01}" srcOrd="1" destOrd="0" presId="urn:microsoft.com/office/officeart/2005/8/layout/orgChart1"/>
    <dgm:cxn modelId="{E2250E23-C622-4B75-B1AE-65FD5893CE0B}" type="presOf" srcId="{153BBE0D-33B8-4E6D-8CE0-3E91F444D24B}" destId="{79E4D5B7-2928-4478-88B9-5B50AE8EA420}" srcOrd="0" destOrd="0" presId="urn:microsoft.com/office/officeart/2005/8/layout/orgChart1"/>
    <dgm:cxn modelId="{EFE9B00F-70B7-4000-BF10-5097594FD346}" srcId="{F9EBDB9B-6EA3-4959-8117-0CEE2FBE10CE}" destId="{49F95F72-220F-4195-9368-983833844D37}" srcOrd="3" destOrd="0" parTransId="{6970C840-3786-4C74-AEEE-1DF0B041FC0D}" sibTransId="{7CD793CD-AF5F-44D0-859F-2292305BD78D}"/>
    <dgm:cxn modelId="{9A22A805-A03C-4CFA-9F16-B8555DFEFC2B}" type="presOf" srcId="{93CADFF4-A3AC-44A5-ABF5-4DB40AF099F5}" destId="{BF71BC68-6F4E-4632-BE1A-B20F776005CF}" srcOrd="0" destOrd="0" presId="urn:microsoft.com/office/officeart/2005/8/layout/orgChart1"/>
    <dgm:cxn modelId="{626654D0-0128-48E8-98D4-62413174F745}" type="presOf" srcId="{7D84C2EE-FEA0-43C9-AFD9-56EC93CBB383}" destId="{A6713721-075B-47A4-8298-632B441589F5}" srcOrd="0" destOrd="0" presId="urn:microsoft.com/office/officeart/2005/8/layout/orgChart1"/>
    <dgm:cxn modelId="{BE0F5F20-C1BD-4B49-A1B6-79303BB988F4}" type="presOf" srcId="{24CBDC5F-98C0-4FDE-BA2E-DCEE6384D2CB}" destId="{37B41DF9-455E-4107-B3AC-5721B38B6A1A}" srcOrd="0" destOrd="0" presId="urn:microsoft.com/office/officeart/2005/8/layout/orgChart1"/>
    <dgm:cxn modelId="{9D331549-94DB-439A-8CE8-EEC3C9BBF12C}" type="presOf" srcId="{683C8097-33D7-4EC3-B8C1-104BCEE2B97D}" destId="{495A6F59-CAF0-4EB0-B66D-97D1EB3571B7}" srcOrd="1" destOrd="0" presId="urn:microsoft.com/office/officeart/2005/8/layout/orgChart1"/>
    <dgm:cxn modelId="{41919EE9-AEE3-4B10-9C16-71592F059CE0}" srcId="{DCDAF00E-838E-4AF9-A9AA-9AEF9E0D45C6}" destId="{56F24482-E939-4A09-BBE9-B9F3DCE15F59}" srcOrd="3" destOrd="0" parTransId="{203C87CD-6561-41D6-A318-3B1B5338C3B1}" sibTransId="{60290E20-0070-4018-8264-6A7C483A0AA0}"/>
    <dgm:cxn modelId="{ADD472CA-834E-4017-BEF2-DDED221E062C}" type="presOf" srcId="{1ED47695-E3D5-42FF-9139-301C6D51C1A0}" destId="{DAD8E004-5475-4F92-B43C-68FA2F64FF6A}" srcOrd="0" destOrd="0" presId="urn:microsoft.com/office/officeart/2005/8/layout/orgChart1"/>
    <dgm:cxn modelId="{BDFD61BC-7909-4F76-9F19-8D5957FB27C7}" type="presOf" srcId="{79392AA1-B268-4144-A0B1-B39C989999E7}" destId="{9F2DCDB3-5325-4B8B-9A29-28E3F4E79DDC}" srcOrd="0" destOrd="0" presId="urn:microsoft.com/office/officeart/2005/8/layout/orgChart1"/>
    <dgm:cxn modelId="{35BDE2E6-33C8-4C01-98E7-8277C9B72955}" type="presOf" srcId="{E928CB85-1EBE-408E-BB0A-B6DBF03FC533}" destId="{77BF8758-DDD6-4B8F-A63C-94872A4626C2}" srcOrd="0" destOrd="0" presId="urn:microsoft.com/office/officeart/2005/8/layout/orgChart1"/>
    <dgm:cxn modelId="{C8920D1E-BBE8-408A-987C-47FB3A87E5BA}" type="presOf" srcId="{00D1CCAE-E293-4959-848F-B016A9FC15E9}" destId="{30E48149-1532-4B91-B789-E44D8F9BE781}" srcOrd="1" destOrd="0" presId="urn:microsoft.com/office/officeart/2005/8/layout/orgChart1"/>
    <dgm:cxn modelId="{F028C9C1-4BB2-4C8B-8612-B11043BA19F1}" srcId="{F9EBDB9B-6EA3-4959-8117-0CEE2FBE10CE}" destId="{E6D3277E-05ED-42EB-BE8C-32030208AA09}" srcOrd="1" destOrd="0" parTransId="{DD738C8D-36A8-458A-9789-16B798187914}" sibTransId="{833BDBB6-CB46-48E7-B8A7-C9405DF5ED6E}"/>
    <dgm:cxn modelId="{F096021F-D44C-4B27-BEFE-30C243349C95}" type="presOf" srcId="{E6D3277E-05ED-42EB-BE8C-32030208AA09}" destId="{324459DE-32A8-4FC8-95F1-5A87518FFEDD}" srcOrd="1" destOrd="0" presId="urn:microsoft.com/office/officeart/2005/8/layout/orgChart1"/>
    <dgm:cxn modelId="{4CD153F1-B75F-48E9-A700-7D1A4747D73E}" type="presOf" srcId="{E6D3277E-05ED-42EB-BE8C-32030208AA09}" destId="{AC4723D7-DC08-4C8C-8DC8-91E44209BD82}" srcOrd="0" destOrd="0" presId="urn:microsoft.com/office/officeart/2005/8/layout/orgChart1"/>
    <dgm:cxn modelId="{968F4C24-4236-4B03-AB98-25D4F314214B}" type="presOf" srcId="{49F95F72-220F-4195-9368-983833844D37}" destId="{957F8F7F-F928-43E2-BCA4-D4A9A0FA16FD}" srcOrd="0" destOrd="0" presId="urn:microsoft.com/office/officeart/2005/8/layout/orgChart1"/>
    <dgm:cxn modelId="{DAA17083-DB7B-4DB9-9686-493D4D9F3276}" type="presOf" srcId="{683C8097-33D7-4EC3-B8C1-104BCEE2B97D}" destId="{821959DE-1E5A-4BFF-8EBE-4F655558757A}" srcOrd="0" destOrd="0" presId="urn:microsoft.com/office/officeart/2005/8/layout/orgChart1"/>
    <dgm:cxn modelId="{BC2165C1-40B8-4E1B-BD3F-8C57E2AE5619}" type="presOf" srcId="{F9EBDB9B-6EA3-4959-8117-0CEE2FBE10CE}" destId="{5F97AA94-9701-474A-A8E4-11C5A72493CB}" srcOrd="0" destOrd="0" presId="urn:microsoft.com/office/officeart/2005/8/layout/orgChart1"/>
    <dgm:cxn modelId="{8B498ED7-BAA9-4DE6-8E65-361700F90970}" srcId="{7D84C2EE-FEA0-43C9-AFD9-56EC93CBB383}" destId="{79392AA1-B268-4144-A0B1-B39C989999E7}" srcOrd="1" destOrd="0" parTransId="{BED53908-7D60-4C7B-9844-BE01963BE2AE}" sibTransId="{53292684-75B8-4B0F-ABED-0D600E02778E}"/>
    <dgm:cxn modelId="{C2EEC4B9-9AFB-4A99-AD05-E6F45B053960}" type="presOf" srcId="{DD738C8D-36A8-458A-9789-16B798187914}" destId="{AE496E20-0854-43C2-9349-53EBF07B0839}" srcOrd="0" destOrd="0" presId="urn:microsoft.com/office/officeart/2005/8/layout/orgChart1"/>
    <dgm:cxn modelId="{F4205749-50FD-4196-A9C7-4064DC99D878}" type="presOf" srcId="{79392AA1-B268-4144-A0B1-B39C989999E7}" destId="{F643249E-97AA-4355-8D7A-A7EBC50B6956}" srcOrd="1" destOrd="0" presId="urn:microsoft.com/office/officeart/2005/8/layout/orgChart1"/>
    <dgm:cxn modelId="{D69D5AEB-9A94-4FE3-9538-04D94B1FFD8E}" type="presOf" srcId="{24CBDC5F-98C0-4FDE-BA2E-DCEE6384D2CB}" destId="{0F7C4F31-02AA-418E-8F33-28F26E0ED732}" srcOrd="1" destOrd="0" presId="urn:microsoft.com/office/officeart/2005/8/layout/orgChart1"/>
    <dgm:cxn modelId="{BD04EFDB-1A26-4833-9202-7337759E9CFC}" type="presOf" srcId="{D928EC5D-6068-416D-A29D-1B60A14F9AA3}" destId="{5E688AAE-56FF-4526-A0F8-0C8F863DB1EE}" srcOrd="1" destOrd="0" presId="urn:microsoft.com/office/officeart/2005/8/layout/orgChart1"/>
    <dgm:cxn modelId="{F6EC6150-129F-43AD-9D78-46346BD091DB}" type="presOf" srcId="{B315D41A-BF27-4A9B-A9C7-82589E57B665}" destId="{47E46465-47F2-4052-A3C3-1F386B9BC726}" srcOrd="0" destOrd="0" presId="urn:microsoft.com/office/officeart/2005/8/layout/orgChart1"/>
    <dgm:cxn modelId="{C37E8E91-4B44-4525-BE35-D0AEBD08527F}" type="presOf" srcId="{D928EC5D-6068-416D-A29D-1B60A14F9AA3}" destId="{0F3AE5A5-AA1C-4291-920A-26404832BC1E}" srcOrd="0" destOrd="0" presId="urn:microsoft.com/office/officeart/2005/8/layout/orgChart1"/>
    <dgm:cxn modelId="{EBC89445-690E-4E31-AF8C-FCF1BA666D6C}" type="presOf" srcId="{DCDAF00E-838E-4AF9-A9AA-9AEF9E0D45C6}" destId="{4ECEDC51-9F6B-46FF-8611-2EA2CC54F262}" srcOrd="0" destOrd="0" presId="urn:microsoft.com/office/officeart/2005/8/layout/orgChart1"/>
    <dgm:cxn modelId="{135F829A-8273-4C20-A89B-C2EEDD83C414}" srcId="{F9EBDB9B-6EA3-4959-8117-0CEE2FBE10CE}" destId="{7A59EF6D-0792-4289-AF55-2A921C9CA7E9}" srcOrd="2" destOrd="0" parTransId="{E896DCB3-103A-4A11-B101-A5F8F3023F76}" sibTransId="{061CC287-1EAC-406C-8537-D73F791DD2B3}"/>
    <dgm:cxn modelId="{14A225F9-412D-42DC-940B-9395F2D62464}" type="presOf" srcId="{00D1CCAE-E293-4959-848F-B016A9FC15E9}" destId="{17BD55FA-66A5-430F-8B72-C8B68247C26B}" srcOrd="0" destOrd="0" presId="urn:microsoft.com/office/officeart/2005/8/layout/orgChart1"/>
    <dgm:cxn modelId="{F1503490-5E40-4072-994A-3FBCC8E4376F}" type="presOf" srcId="{6970C840-3786-4C74-AEEE-1DF0B041FC0D}" destId="{DB64CB84-BAAC-4A2D-AF29-FDEFC218A3DB}" srcOrd="0" destOrd="0" presId="urn:microsoft.com/office/officeart/2005/8/layout/orgChart1"/>
    <dgm:cxn modelId="{4B005689-28C5-411E-A1BD-3095488E9BAF}" type="presOf" srcId="{49F95F72-220F-4195-9368-983833844D37}" destId="{6C7FBAF8-B474-4ED6-BC79-2A19A142FB90}" srcOrd="1" destOrd="0" presId="urn:microsoft.com/office/officeart/2005/8/layout/orgChart1"/>
    <dgm:cxn modelId="{F50B79B4-299F-4382-95B9-1042B2C2BA7C}" type="presOf" srcId="{203C87CD-6561-41D6-A318-3B1B5338C3B1}" destId="{69543C9F-CE27-42CF-A1F5-8D1E8BA2CF18}" srcOrd="0" destOrd="0" presId="urn:microsoft.com/office/officeart/2005/8/layout/orgChart1"/>
    <dgm:cxn modelId="{991997E7-3090-4585-9A5A-660A92C4C6ED}" type="presOf" srcId="{BED53908-7D60-4C7B-9844-BE01963BE2AE}" destId="{5E5DB76D-EB3E-4301-B592-8BB0192DDEA6}" srcOrd="0" destOrd="0" presId="urn:microsoft.com/office/officeart/2005/8/layout/orgChart1"/>
    <dgm:cxn modelId="{03B116A1-FEA1-449C-BAEA-7864007A8406}" type="presOf" srcId="{5BF3B5A7-1148-49E5-922A-C06B73A9682D}" destId="{BC2FB108-B32B-4BA3-807D-4C71D6AD1039}" srcOrd="1" destOrd="0" presId="urn:microsoft.com/office/officeart/2005/8/layout/orgChart1"/>
    <dgm:cxn modelId="{9EAC5A6B-3BF4-4684-A361-8F311320F996}" type="presOf" srcId="{909F07DC-0292-4634-A414-F59B814757EB}" destId="{E61F01C1-E272-4101-A45B-15627633BA14}" srcOrd="0" destOrd="0" presId="urn:microsoft.com/office/officeart/2005/8/layout/orgChart1"/>
    <dgm:cxn modelId="{3056DBFD-A11F-4112-A474-FCC29FD8DD92}" type="presOf" srcId="{5BF3B5A7-1148-49E5-922A-C06B73A9682D}" destId="{E5A37889-5B66-40B8-AFDF-34BD4594621A}" srcOrd="0" destOrd="0" presId="urn:microsoft.com/office/officeart/2005/8/layout/orgChart1"/>
    <dgm:cxn modelId="{64DA4078-2B4E-40CF-A222-BA385DC76F9D}" type="presOf" srcId="{F9EBDB9B-6EA3-4959-8117-0CEE2FBE10CE}" destId="{41BB546B-BB1F-4181-A045-EACEC012B81C}" srcOrd="1" destOrd="0" presId="urn:microsoft.com/office/officeart/2005/8/layout/orgChart1"/>
    <dgm:cxn modelId="{056B4C47-8FA0-4AA6-810E-AA347F11FC1F}" srcId="{56F24482-E939-4A09-BBE9-B9F3DCE15F59}" destId="{24CBDC5F-98C0-4FDE-BA2E-DCEE6384D2CB}" srcOrd="1" destOrd="0" parTransId="{B315D41A-BF27-4A9B-A9C7-82589E57B665}" sibTransId="{81EB8CDB-6609-4DFA-9361-7C88F57D7FE9}"/>
    <dgm:cxn modelId="{F73DB8F4-47E2-4167-BD5D-FDC20F41AF6A}" type="presOf" srcId="{7A59EF6D-0792-4289-AF55-2A921C9CA7E9}" destId="{FDB9CE72-BF58-4EC2-B699-6E47FEFFF701}" srcOrd="1" destOrd="0" presId="urn:microsoft.com/office/officeart/2005/8/layout/orgChart1"/>
    <dgm:cxn modelId="{93DC7CAB-B0D5-46AA-8CEB-79779AA100D1}" srcId="{56F24482-E939-4A09-BBE9-B9F3DCE15F59}" destId="{5BF3B5A7-1148-49E5-922A-C06B73A9682D}" srcOrd="2" destOrd="0" parTransId="{BF6EEE1B-A7CB-4F9F-8F5A-83E77774B24B}" sibTransId="{A92417C6-0451-4470-996A-07C520964CFF}"/>
    <dgm:cxn modelId="{F88183A3-185F-482D-A0AA-E2E026D688F4}" type="presOf" srcId="{F74D3216-CAAB-4B34-8FF1-F1049345818F}" destId="{7F79D9B3-8153-4BF3-9D59-7E6CC420B016}" srcOrd="0" destOrd="0" presId="urn:microsoft.com/office/officeart/2005/8/layout/orgChart1"/>
    <dgm:cxn modelId="{962080C2-7E16-4B61-BD68-0E477C7FDEC9}" type="presOf" srcId="{BF6EEE1B-A7CB-4F9F-8F5A-83E77774B24B}" destId="{DF6A2353-97B2-417C-89A6-4BE9060ABEE5}" srcOrd="0" destOrd="0" presId="urn:microsoft.com/office/officeart/2005/8/layout/orgChart1"/>
    <dgm:cxn modelId="{4FB732C1-A3E9-43B5-8453-2379363B3E1B}" srcId="{DCDAF00E-838E-4AF9-A9AA-9AEF9E0D45C6}" destId="{F9EBDB9B-6EA3-4959-8117-0CEE2FBE10CE}" srcOrd="0" destOrd="0" parTransId="{D1A5E2AE-6E71-4689-AC08-1425E7626493}" sibTransId="{90774292-EDEE-4C7C-8D57-33EE824E212A}"/>
    <dgm:cxn modelId="{D81C35AF-688C-4EF8-ACD9-5E98EA9D4505}" type="presParOf" srcId="{DAD8E004-5475-4F92-B43C-68FA2F64FF6A}" destId="{F25CCFD1-4D3D-4E21-AA82-4FA084340CDE}" srcOrd="0" destOrd="0" presId="urn:microsoft.com/office/officeart/2005/8/layout/orgChart1"/>
    <dgm:cxn modelId="{C9156753-C16F-4E1F-B4D8-231D9266C67A}" type="presParOf" srcId="{F25CCFD1-4D3D-4E21-AA82-4FA084340CDE}" destId="{CD2C3529-04A8-412F-AD4F-243311EB40C3}" srcOrd="0" destOrd="0" presId="urn:microsoft.com/office/officeart/2005/8/layout/orgChart1"/>
    <dgm:cxn modelId="{319A6D8C-90E7-442E-B4A8-1E7E70A2A910}" type="presParOf" srcId="{CD2C3529-04A8-412F-AD4F-243311EB40C3}" destId="{4ECEDC51-9F6B-46FF-8611-2EA2CC54F262}" srcOrd="0" destOrd="0" presId="urn:microsoft.com/office/officeart/2005/8/layout/orgChart1"/>
    <dgm:cxn modelId="{7A43E89B-EF44-4CDE-A46C-087B1326FA1B}" type="presParOf" srcId="{CD2C3529-04A8-412F-AD4F-243311EB40C3}" destId="{9C14E7C5-3DFC-4064-868D-6A35E53B8CAC}" srcOrd="1" destOrd="0" presId="urn:microsoft.com/office/officeart/2005/8/layout/orgChart1"/>
    <dgm:cxn modelId="{C750E827-DB5F-47C9-B24E-E3E1B11D559A}" type="presParOf" srcId="{F25CCFD1-4D3D-4E21-AA82-4FA084340CDE}" destId="{A08B9707-8796-4FB5-BFB9-A90FC89ABA6C}" srcOrd="1" destOrd="0" presId="urn:microsoft.com/office/officeart/2005/8/layout/orgChart1"/>
    <dgm:cxn modelId="{7F066319-724A-4125-967F-4F4523E53967}" type="presParOf" srcId="{A08B9707-8796-4FB5-BFB9-A90FC89ABA6C}" destId="{FFAF86CE-719C-4037-89D5-1D403A41E126}" srcOrd="0" destOrd="0" presId="urn:microsoft.com/office/officeart/2005/8/layout/orgChart1"/>
    <dgm:cxn modelId="{00752DF9-AC97-4169-9304-7F883B53C69C}" type="presParOf" srcId="{A08B9707-8796-4FB5-BFB9-A90FC89ABA6C}" destId="{C17F9F52-36C9-4928-AE39-881E69C42783}" srcOrd="1" destOrd="0" presId="urn:microsoft.com/office/officeart/2005/8/layout/orgChart1"/>
    <dgm:cxn modelId="{70EBD8F7-33A4-4C60-9F00-71722F624491}" type="presParOf" srcId="{C17F9F52-36C9-4928-AE39-881E69C42783}" destId="{8C7127CA-EF8A-43F9-AA87-E164FFCFE610}" srcOrd="0" destOrd="0" presId="urn:microsoft.com/office/officeart/2005/8/layout/orgChart1"/>
    <dgm:cxn modelId="{D4842E16-58E3-4391-89AF-E697BF8C85B9}" type="presParOf" srcId="{8C7127CA-EF8A-43F9-AA87-E164FFCFE610}" destId="{5F97AA94-9701-474A-A8E4-11C5A72493CB}" srcOrd="0" destOrd="0" presId="urn:microsoft.com/office/officeart/2005/8/layout/orgChart1"/>
    <dgm:cxn modelId="{ACB0547C-84ED-4213-AA3F-918D329325FD}" type="presParOf" srcId="{8C7127CA-EF8A-43F9-AA87-E164FFCFE610}" destId="{41BB546B-BB1F-4181-A045-EACEC012B81C}" srcOrd="1" destOrd="0" presId="urn:microsoft.com/office/officeart/2005/8/layout/orgChart1"/>
    <dgm:cxn modelId="{59D8B6C1-3AFD-45CA-9047-5908E81BDA5E}" type="presParOf" srcId="{C17F9F52-36C9-4928-AE39-881E69C42783}" destId="{A6FAFB0F-F47F-49E6-B44B-73409340A053}" srcOrd="1" destOrd="0" presId="urn:microsoft.com/office/officeart/2005/8/layout/orgChart1"/>
    <dgm:cxn modelId="{81E46D56-E83E-4046-BBFA-D712141B5C32}" type="presParOf" srcId="{A6FAFB0F-F47F-49E6-B44B-73409340A053}" destId="{588AEADB-9851-41A1-8045-76CC5886DB5A}" srcOrd="0" destOrd="0" presId="urn:microsoft.com/office/officeart/2005/8/layout/orgChart1"/>
    <dgm:cxn modelId="{234AAD3E-4368-4D61-A581-22F2D4676856}" type="presParOf" srcId="{A6FAFB0F-F47F-49E6-B44B-73409340A053}" destId="{126295B2-BDC1-469D-9F3E-B953FC929503}" srcOrd="1" destOrd="0" presId="urn:microsoft.com/office/officeart/2005/8/layout/orgChart1"/>
    <dgm:cxn modelId="{8A52D732-7AA3-4526-9341-FD2FAFD06E2E}" type="presParOf" srcId="{126295B2-BDC1-469D-9F3E-B953FC929503}" destId="{A21FE447-1B79-4B29-B5BF-DF727F4EFDA7}" srcOrd="0" destOrd="0" presId="urn:microsoft.com/office/officeart/2005/8/layout/orgChart1"/>
    <dgm:cxn modelId="{7A2F5C08-6463-427A-B4F5-44A303A19930}" type="presParOf" srcId="{A21FE447-1B79-4B29-B5BF-DF727F4EFDA7}" destId="{79E4D5B7-2928-4478-88B9-5B50AE8EA420}" srcOrd="0" destOrd="0" presId="urn:microsoft.com/office/officeart/2005/8/layout/orgChart1"/>
    <dgm:cxn modelId="{3A927FE9-A3C3-46E7-BBF8-07C7907EA9A8}" type="presParOf" srcId="{A21FE447-1B79-4B29-B5BF-DF727F4EFDA7}" destId="{289401C3-0408-463D-8152-A594D7E5513D}" srcOrd="1" destOrd="0" presId="urn:microsoft.com/office/officeart/2005/8/layout/orgChart1"/>
    <dgm:cxn modelId="{16FDE4A3-FE67-44B9-B8D7-6D9FCB198292}" type="presParOf" srcId="{126295B2-BDC1-469D-9F3E-B953FC929503}" destId="{76216A44-7F5F-424F-BA6D-DF0F059EC2B4}" srcOrd="1" destOrd="0" presId="urn:microsoft.com/office/officeart/2005/8/layout/orgChart1"/>
    <dgm:cxn modelId="{0DF8EAAD-088C-4E1B-81AF-75EA5691CA51}" type="presParOf" srcId="{126295B2-BDC1-469D-9F3E-B953FC929503}" destId="{2609A4EA-00A9-406B-A037-684429AFC690}" srcOrd="2" destOrd="0" presId="urn:microsoft.com/office/officeart/2005/8/layout/orgChart1"/>
    <dgm:cxn modelId="{9F8481DE-7F1A-4B02-BF6C-B069D4F4C220}" type="presParOf" srcId="{A6FAFB0F-F47F-49E6-B44B-73409340A053}" destId="{AE496E20-0854-43C2-9349-53EBF07B0839}" srcOrd="2" destOrd="0" presId="urn:microsoft.com/office/officeart/2005/8/layout/orgChart1"/>
    <dgm:cxn modelId="{0D1582FB-7C1E-4514-ADBA-536C2AE55DC2}" type="presParOf" srcId="{A6FAFB0F-F47F-49E6-B44B-73409340A053}" destId="{C7AF47E9-CABB-442E-A79C-09B8818B6736}" srcOrd="3" destOrd="0" presId="urn:microsoft.com/office/officeart/2005/8/layout/orgChart1"/>
    <dgm:cxn modelId="{D48E70A2-21BD-4184-AC44-55D6A7AE645D}" type="presParOf" srcId="{C7AF47E9-CABB-442E-A79C-09B8818B6736}" destId="{39696A08-D35F-4EE7-AD55-8758E9C47705}" srcOrd="0" destOrd="0" presId="urn:microsoft.com/office/officeart/2005/8/layout/orgChart1"/>
    <dgm:cxn modelId="{32FBE542-E748-42C9-B729-8040DDF46ECA}" type="presParOf" srcId="{39696A08-D35F-4EE7-AD55-8758E9C47705}" destId="{AC4723D7-DC08-4C8C-8DC8-91E44209BD82}" srcOrd="0" destOrd="0" presId="urn:microsoft.com/office/officeart/2005/8/layout/orgChart1"/>
    <dgm:cxn modelId="{BB451C81-FB73-4921-86BC-7B0A419C7ADF}" type="presParOf" srcId="{39696A08-D35F-4EE7-AD55-8758E9C47705}" destId="{324459DE-32A8-4FC8-95F1-5A87518FFEDD}" srcOrd="1" destOrd="0" presId="urn:microsoft.com/office/officeart/2005/8/layout/orgChart1"/>
    <dgm:cxn modelId="{E4AD29AD-5333-4EFB-81C6-337312AF61EC}" type="presParOf" srcId="{C7AF47E9-CABB-442E-A79C-09B8818B6736}" destId="{E888E1D4-BFAD-49C4-85D8-A27A79D5F854}" srcOrd="1" destOrd="0" presId="urn:microsoft.com/office/officeart/2005/8/layout/orgChart1"/>
    <dgm:cxn modelId="{C97AEFB3-4C37-47DB-B4DD-598090C46EE5}" type="presParOf" srcId="{C7AF47E9-CABB-442E-A79C-09B8818B6736}" destId="{7CC99116-6EC4-4467-9F82-AFDDEEE1664B}" srcOrd="2" destOrd="0" presId="urn:microsoft.com/office/officeart/2005/8/layout/orgChart1"/>
    <dgm:cxn modelId="{B86B3660-677D-4264-8BF6-E528C61BB2C2}" type="presParOf" srcId="{A6FAFB0F-F47F-49E6-B44B-73409340A053}" destId="{BA814B4E-E0F9-4B01-84E0-0B9D63A327EE}" srcOrd="4" destOrd="0" presId="urn:microsoft.com/office/officeart/2005/8/layout/orgChart1"/>
    <dgm:cxn modelId="{CE1A4CFF-65D2-4375-BBE8-52E026844AA7}" type="presParOf" srcId="{A6FAFB0F-F47F-49E6-B44B-73409340A053}" destId="{FF574547-0256-4D5A-9EC6-2B46E585A0FC}" srcOrd="5" destOrd="0" presId="urn:microsoft.com/office/officeart/2005/8/layout/orgChart1"/>
    <dgm:cxn modelId="{0667807E-7A12-47E1-97BC-F48B77AC31C9}" type="presParOf" srcId="{FF574547-0256-4D5A-9EC6-2B46E585A0FC}" destId="{6A29AF8F-04EE-4502-B1A1-0F2DF687400A}" srcOrd="0" destOrd="0" presId="urn:microsoft.com/office/officeart/2005/8/layout/orgChart1"/>
    <dgm:cxn modelId="{9B92FF76-F6A9-48C8-9B37-2A5A8E5F4E93}" type="presParOf" srcId="{6A29AF8F-04EE-4502-B1A1-0F2DF687400A}" destId="{92787130-C825-430C-AB0E-1AE0986FAE72}" srcOrd="0" destOrd="0" presId="urn:microsoft.com/office/officeart/2005/8/layout/orgChart1"/>
    <dgm:cxn modelId="{D7877636-1A5A-4711-9C56-2326ABC3397F}" type="presParOf" srcId="{6A29AF8F-04EE-4502-B1A1-0F2DF687400A}" destId="{FDB9CE72-BF58-4EC2-B699-6E47FEFFF701}" srcOrd="1" destOrd="0" presId="urn:microsoft.com/office/officeart/2005/8/layout/orgChart1"/>
    <dgm:cxn modelId="{B5E94AA5-4C5A-4BAC-BEEF-158ABC361F7E}" type="presParOf" srcId="{FF574547-0256-4D5A-9EC6-2B46E585A0FC}" destId="{EF984376-6106-4026-BE30-44443EC791A2}" srcOrd="1" destOrd="0" presId="urn:microsoft.com/office/officeart/2005/8/layout/orgChart1"/>
    <dgm:cxn modelId="{6827896E-3942-40F3-B661-CDCDCFD9AD37}" type="presParOf" srcId="{FF574547-0256-4D5A-9EC6-2B46E585A0FC}" destId="{847EDBD4-D307-43D7-ACBC-1B894DD77C65}" srcOrd="2" destOrd="0" presId="urn:microsoft.com/office/officeart/2005/8/layout/orgChart1"/>
    <dgm:cxn modelId="{410DA5C5-555D-4A6C-8F44-0F49CE4D1572}" type="presParOf" srcId="{A6FAFB0F-F47F-49E6-B44B-73409340A053}" destId="{DB64CB84-BAAC-4A2D-AF29-FDEFC218A3DB}" srcOrd="6" destOrd="0" presId="urn:microsoft.com/office/officeart/2005/8/layout/orgChart1"/>
    <dgm:cxn modelId="{8D992657-2C67-4FE5-8B71-B1CF29E0B31A}" type="presParOf" srcId="{A6FAFB0F-F47F-49E6-B44B-73409340A053}" destId="{F455A9E9-8417-456D-BE10-C8400DDD681E}" srcOrd="7" destOrd="0" presId="urn:microsoft.com/office/officeart/2005/8/layout/orgChart1"/>
    <dgm:cxn modelId="{53615A78-2D0C-4E73-AC62-691FF8EC5D69}" type="presParOf" srcId="{F455A9E9-8417-456D-BE10-C8400DDD681E}" destId="{5B54BAC2-5E3F-4538-9122-07D1C1013522}" srcOrd="0" destOrd="0" presId="urn:microsoft.com/office/officeart/2005/8/layout/orgChart1"/>
    <dgm:cxn modelId="{CD52735D-3E63-4C2A-B565-512C30627206}" type="presParOf" srcId="{5B54BAC2-5E3F-4538-9122-07D1C1013522}" destId="{957F8F7F-F928-43E2-BCA4-D4A9A0FA16FD}" srcOrd="0" destOrd="0" presId="urn:microsoft.com/office/officeart/2005/8/layout/orgChart1"/>
    <dgm:cxn modelId="{67C1D97F-765D-4401-B5DC-C450B3E82CD9}" type="presParOf" srcId="{5B54BAC2-5E3F-4538-9122-07D1C1013522}" destId="{6C7FBAF8-B474-4ED6-BC79-2A19A142FB90}" srcOrd="1" destOrd="0" presId="urn:microsoft.com/office/officeart/2005/8/layout/orgChart1"/>
    <dgm:cxn modelId="{333D4395-FFBD-4145-A79B-92AA7E4A3FE4}" type="presParOf" srcId="{F455A9E9-8417-456D-BE10-C8400DDD681E}" destId="{62D37429-37BD-4C5A-BF82-AD2122A3A6E2}" srcOrd="1" destOrd="0" presId="urn:microsoft.com/office/officeart/2005/8/layout/orgChart1"/>
    <dgm:cxn modelId="{1A4E8E5D-C35B-4F75-A8ED-AC947E4B1A08}" type="presParOf" srcId="{F455A9E9-8417-456D-BE10-C8400DDD681E}" destId="{BA685EDF-CFC0-48C3-9727-4CA66A33EE21}" srcOrd="2" destOrd="0" presId="urn:microsoft.com/office/officeart/2005/8/layout/orgChart1"/>
    <dgm:cxn modelId="{DBC41193-B873-4A6A-92D3-7ED18E8D8A11}" type="presParOf" srcId="{C17F9F52-36C9-4928-AE39-881E69C42783}" destId="{D4810DAD-103F-4F81-A580-9CFE35F926F9}" srcOrd="2" destOrd="0" presId="urn:microsoft.com/office/officeart/2005/8/layout/orgChart1"/>
    <dgm:cxn modelId="{C5969412-C7CC-4BF4-BFAC-5F4F5D3175AD}" type="presParOf" srcId="{A08B9707-8796-4FB5-BFB9-A90FC89ABA6C}" destId="{E61F01C1-E272-4101-A45B-15627633BA14}" srcOrd="2" destOrd="0" presId="urn:microsoft.com/office/officeart/2005/8/layout/orgChart1"/>
    <dgm:cxn modelId="{ED2E8744-3E64-4EA2-911D-14B164B3326E}" type="presParOf" srcId="{A08B9707-8796-4FB5-BFB9-A90FC89ABA6C}" destId="{6D4806F2-695E-491B-99A9-3DB765BB5DC1}" srcOrd="3" destOrd="0" presId="urn:microsoft.com/office/officeart/2005/8/layout/orgChart1"/>
    <dgm:cxn modelId="{C8B6D7D4-9504-4E15-9694-595E0B1D5DDA}" type="presParOf" srcId="{6D4806F2-695E-491B-99A9-3DB765BB5DC1}" destId="{F7601231-E607-42A1-8C92-66E580FB33E3}" srcOrd="0" destOrd="0" presId="urn:microsoft.com/office/officeart/2005/8/layout/orgChart1"/>
    <dgm:cxn modelId="{D0843409-9077-47B7-B2AA-DCB5DDBFE1BB}" type="presParOf" srcId="{F7601231-E607-42A1-8C92-66E580FB33E3}" destId="{A6713721-075B-47A4-8298-632B441589F5}" srcOrd="0" destOrd="0" presId="urn:microsoft.com/office/officeart/2005/8/layout/orgChart1"/>
    <dgm:cxn modelId="{1839A1E6-926B-456A-B2C6-700A441B32A4}" type="presParOf" srcId="{F7601231-E607-42A1-8C92-66E580FB33E3}" destId="{90026A82-6C56-4A07-8478-F2EB8DA91B8A}" srcOrd="1" destOrd="0" presId="urn:microsoft.com/office/officeart/2005/8/layout/orgChart1"/>
    <dgm:cxn modelId="{A5334B79-2A9E-4845-93E2-065DAB6BF937}" type="presParOf" srcId="{6D4806F2-695E-491B-99A9-3DB765BB5DC1}" destId="{31F4A3F3-AAAB-4C70-968A-7C278E32458B}" srcOrd="1" destOrd="0" presId="urn:microsoft.com/office/officeart/2005/8/layout/orgChart1"/>
    <dgm:cxn modelId="{C91E4354-0577-42EE-BC65-9A5A9E679B02}" type="presParOf" srcId="{31F4A3F3-AAAB-4C70-968A-7C278E32458B}" destId="{B0C81408-EF5A-4643-BE49-2221B5D12A16}" srcOrd="0" destOrd="0" presId="urn:microsoft.com/office/officeart/2005/8/layout/orgChart1"/>
    <dgm:cxn modelId="{46642820-7D24-4FD2-A8E8-768C3BD56488}" type="presParOf" srcId="{31F4A3F3-AAAB-4C70-968A-7C278E32458B}" destId="{4C0E3190-5848-4E78-84B1-73C9F995811F}" srcOrd="1" destOrd="0" presId="urn:microsoft.com/office/officeart/2005/8/layout/orgChart1"/>
    <dgm:cxn modelId="{101C2699-755D-4550-B72B-730989AE480B}" type="presParOf" srcId="{4C0E3190-5848-4E78-84B1-73C9F995811F}" destId="{A5622394-E020-4DB8-AE1F-C3E9341E8EB5}" srcOrd="0" destOrd="0" presId="urn:microsoft.com/office/officeart/2005/8/layout/orgChart1"/>
    <dgm:cxn modelId="{778ACF9E-0322-4097-B53A-92A6C56F0D4B}" type="presParOf" srcId="{A5622394-E020-4DB8-AE1F-C3E9341E8EB5}" destId="{0F3AE5A5-AA1C-4291-920A-26404832BC1E}" srcOrd="0" destOrd="0" presId="urn:microsoft.com/office/officeart/2005/8/layout/orgChart1"/>
    <dgm:cxn modelId="{9D2C158D-D5BD-4322-8EFE-5A2EA3D0E053}" type="presParOf" srcId="{A5622394-E020-4DB8-AE1F-C3E9341E8EB5}" destId="{5E688AAE-56FF-4526-A0F8-0C8F863DB1EE}" srcOrd="1" destOrd="0" presId="urn:microsoft.com/office/officeart/2005/8/layout/orgChart1"/>
    <dgm:cxn modelId="{A9BF2A6A-26D6-4B60-B6F2-1731992207A5}" type="presParOf" srcId="{4C0E3190-5848-4E78-84B1-73C9F995811F}" destId="{85BBABB2-6E22-4421-B628-6070A0D61899}" srcOrd="1" destOrd="0" presId="urn:microsoft.com/office/officeart/2005/8/layout/orgChart1"/>
    <dgm:cxn modelId="{AC0D0326-C8DB-479D-9F09-29A7F1A5D4CA}" type="presParOf" srcId="{4C0E3190-5848-4E78-84B1-73C9F995811F}" destId="{ECB8830D-2FDE-4315-B3DA-FC944A55B5B7}" srcOrd="2" destOrd="0" presId="urn:microsoft.com/office/officeart/2005/8/layout/orgChart1"/>
    <dgm:cxn modelId="{8B9B4CC4-BC3F-46C8-93B3-F9384A912BAC}" type="presParOf" srcId="{31F4A3F3-AAAB-4C70-968A-7C278E32458B}" destId="{5E5DB76D-EB3E-4301-B592-8BB0192DDEA6}" srcOrd="2" destOrd="0" presId="urn:microsoft.com/office/officeart/2005/8/layout/orgChart1"/>
    <dgm:cxn modelId="{4BBE7578-BE61-41B9-AA7E-5577D93F00AF}" type="presParOf" srcId="{31F4A3F3-AAAB-4C70-968A-7C278E32458B}" destId="{24F15890-493E-4D24-AE46-D770B9735096}" srcOrd="3" destOrd="0" presId="urn:microsoft.com/office/officeart/2005/8/layout/orgChart1"/>
    <dgm:cxn modelId="{94271C7C-8450-4F67-BBE7-EC27C27F504B}" type="presParOf" srcId="{24F15890-493E-4D24-AE46-D770B9735096}" destId="{7E93F3E3-5F0B-4E40-9032-90449D59638A}" srcOrd="0" destOrd="0" presId="urn:microsoft.com/office/officeart/2005/8/layout/orgChart1"/>
    <dgm:cxn modelId="{BDA2A39B-1A44-45F8-864B-18F1788FB40C}" type="presParOf" srcId="{7E93F3E3-5F0B-4E40-9032-90449D59638A}" destId="{9F2DCDB3-5325-4B8B-9A29-28E3F4E79DDC}" srcOrd="0" destOrd="0" presId="urn:microsoft.com/office/officeart/2005/8/layout/orgChart1"/>
    <dgm:cxn modelId="{1393BEB1-24B9-4481-AE79-8C8ACCE2420B}" type="presParOf" srcId="{7E93F3E3-5F0B-4E40-9032-90449D59638A}" destId="{F643249E-97AA-4355-8D7A-A7EBC50B6956}" srcOrd="1" destOrd="0" presId="urn:microsoft.com/office/officeart/2005/8/layout/orgChart1"/>
    <dgm:cxn modelId="{8FA51A81-825A-4B89-9713-CCD7268B9C69}" type="presParOf" srcId="{24F15890-493E-4D24-AE46-D770B9735096}" destId="{D348F52E-8029-4A82-BD42-4171905EE081}" srcOrd="1" destOrd="0" presId="urn:microsoft.com/office/officeart/2005/8/layout/orgChart1"/>
    <dgm:cxn modelId="{6E257F12-C9CB-49EF-8F23-FBCD1EAB4985}" type="presParOf" srcId="{24F15890-493E-4D24-AE46-D770B9735096}" destId="{E8779E8C-3722-44D9-BC46-15BDEF33EB3C}" srcOrd="2" destOrd="0" presId="urn:microsoft.com/office/officeart/2005/8/layout/orgChart1"/>
    <dgm:cxn modelId="{AD298041-390B-4171-90CB-63B41FBB65AC}" type="presParOf" srcId="{31F4A3F3-AAAB-4C70-968A-7C278E32458B}" destId="{7F79D9B3-8153-4BF3-9D59-7E6CC420B016}" srcOrd="4" destOrd="0" presId="urn:microsoft.com/office/officeart/2005/8/layout/orgChart1"/>
    <dgm:cxn modelId="{5D741A24-A8D9-4346-9BFB-80817577F259}" type="presParOf" srcId="{31F4A3F3-AAAB-4C70-968A-7C278E32458B}" destId="{0043AD91-EC31-4733-8580-59AB699E4F12}" srcOrd="5" destOrd="0" presId="urn:microsoft.com/office/officeart/2005/8/layout/orgChart1"/>
    <dgm:cxn modelId="{BF8244F9-CBD5-471C-B780-67400C8695E6}" type="presParOf" srcId="{0043AD91-EC31-4733-8580-59AB699E4F12}" destId="{7E60DA27-3F24-4CAC-8814-2EB3522614D5}" srcOrd="0" destOrd="0" presId="urn:microsoft.com/office/officeart/2005/8/layout/orgChart1"/>
    <dgm:cxn modelId="{0AAF2149-D13A-416B-9833-727CAC35C5F5}" type="presParOf" srcId="{7E60DA27-3F24-4CAC-8814-2EB3522614D5}" destId="{17BD55FA-66A5-430F-8B72-C8B68247C26B}" srcOrd="0" destOrd="0" presId="urn:microsoft.com/office/officeart/2005/8/layout/orgChart1"/>
    <dgm:cxn modelId="{57E98B02-4F00-45B8-AD57-7055E1365787}" type="presParOf" srcId="{7E60DA27-3F24-4CAC-8814-2EB3522614D5}" destId="{30E48149-1532-4B91-B789-E44D8F9BE781}" srcOrd="1" destOrd="0" presId="urn:microsoft.com/office/officeart/2005/8/layout/orgChart1"/>
    <dgm:cxn modelId="{D3FDE1E1-CEDE-4269-86FA-202C03CFDB6C}" type="presParOf" srcId="{0043AD91-EC31-4733-8580-59AB699E4F12}" destId="{F524786A-C6DA-476A-8836-332EDA433D97}" srcOrd="1" destOrd="0" presId="urn:microsoft.com/office/officeart/2005/8/layout/orgChart1"/>
    <dgm:cxn modelId="{025A7B17-DB25-40FF-867A-1A7F305E7966}" type="presParOf" srcId="{0043AD91-EC31-4733-8580-59AB699E4F12}" destId="{03FDDDFC-C151-4A9A-9DE8-0F22D80667E4}" srcOrd="2" destOrd="0" presId="urn:microsoft.com/office/officeart/2005/8/layout/orgChart1"/>
    <dgm:cxn modelId="{0BE3F4D2-DFBF-4C27-B832-D845926CC1D5}" type="presParOf" srcId="{31F4A3F3-AAAB-4C70-968A-7C278E32458B}" destId="{FBF95409-83BF-43AD-B43C-25D4AC1BA10E}" srcOrd="6" destOrd="0" presId="urn:microsoft.com/office/officeart/2005/8/layout/orgChart1"/>
    <dgm:cxn modelId="{CF629DB2-8DFA-4F10-9F24-06ECC2239C9C}" type="presParOf" srcId="{31F4A3F3-AAAB-4C70-968A-7C278E32458B}" destId="{D6EB6EDF-9D50-4DE6-BCEB-5EC6E13DFA50}" srcOrd="7" destOrd="0" presId="urn:microsoft.com/office/officeart/2005/8/layout/orgChart1"/>
    <dgm:cxn modelId="{AA5A87AF-10EF-4F92-9214-DEDA726A9F95}" type="presParOf" srcId="{D6EB6EDF-9D50-4DE6-BCEB-5EC6E13DFA50}" destId="{2FCB0A35-C0D8-47FB-BB97-509D184AE67A}" srcOrd="0" destOrd="0" presId="urn:microsoft.com/office/officeart/2005/8/layout/orgChart1"/>
    <dgm:cxn modelId="{4AD171B9-09A2-4F79-9839-DDBF3154CE87}" type="presParOf" srcId="{2FCB0A35-C0D8-47FB-BB97-509D184AE67A}" destId="{BF71BC68-6F4E-4632-BE1A-B20F776005CF}" srcOrd="0" destOrd="0" presId="urn:microsoft.com/office/officeart/2005/8/layout/orgChart1"/>
    <dgm:cxn modelId="{B2A7740B-FAD2-470A-8FEB-549CEF80FDD7}" type="presParOf" srcId="{2FCB0A35-C0D8-47FB-BB97-509D184AE67A}" destId="{B8098084-793A-4E40-AE28-0EF5BBF6C4EA}" srcOrd="1" destOrd="0" presId="urn:microsoft.com/office/officeart/2005/8/layout/orgChart1"/>
    <dgm:cxn modelId="{7D08C52E-06E5-4228-B931-F955A42BF5B8}" type="presParOf" srcId="{D6EB6EDF-9D50-4DE6-BCEB-5EC6E13DFA50}" destId="{EBC928C5-1372-4BAB-B9CF-0C4E00A33160}" srcOrd="1" destOrd="0" presId="urn:microsoft.com/office/officeart/2005/8/layout/orgChart1"/>
    <dgm:cxn modelId="{70A61AF6-9AD1-46ED-9B2E-3BE945C38AE3}" type="presParOf" srcId="{D6EB6EDF-9D50-4DE6-BCEB-5EC6E13DFA50}" destId="{B8DEE363-0D1E-45F3-B3F8-F89A7EA8A7F7}" srcOrd="2" destOrd="0" presId="urn:microsoft.com/office/officeart/2005/8/layout/orgChart1"/>
    <dgm:cxn modelId="{7B5816D0-15BE-4B8E-8C65-7F4CAC5C1194}" type="presParOf" srcId="{6D4806F2-695E-491B-99A9-3DB765BB5DC1}" destId="{3D291989-D6A3-44A8-BD0C-83735477CCE5}" srcOrd="2" destOrd="0" presId="urn:microsoft.com/office/officeart/2005/8/layout/orgChart1"/>
    <dgm:cxn modelId="{7B6F4E4B-19A9-4404-BA6E-ECC29C3F12C1}" type="presParOf" srcId="{A08B9707-8796-4FB5-BFB9-A90FC89ABA6C}" destId="{77BF8758-DDD6-4B8F-A63C-94872A4626C2}" srcOrd="4" destOrd="0" presId="urn:microsoft.com/office/officeart/2005/8/layout/orgChart1"/>
    <dgm:cxn modelId="{361DC148-7FCF-4C1F-B9FC-E8CCB05E5C9A}" type="presParOf" srcId="{A08B9707-8796-4FB5-BFB9-A90FC89ABA6C}" destId="{96C62389-87CD-4A2C-AEC5-F059DE527284}" srcOrd="5" destOrd="0" presId="urn:microsoft.com/office/officeart/2005/8/layout/orgChart1"/>
    <dgm:cxn modelId="{0F20C72C-B167-413E-A210-B3694B3C458A}" type="presParOf" srcId="{96C62389-87CD-4A2C-AEC5-F059DE527284}" destId="{CE7592EA-E810-48D0-9016-8C860D21A420}" srcOrd="0" destOrd="0" presId="urn:microsoft.com/office/officeart/2005/8/layout/orgChart1"/>
    <dgm:cxn modelId="{C6C804B6-F735-4467-AFBF-9010317F5EEA}" type="presParOf" srcId="{CE7592EA-E810-48D0-9016-8C860D21A420}" destId="{821959DE-1E5A-4BFF-8EBE-4F655558757A}" srcOrd="0" destOrd="0" presId="urn:microsoft.com/office/officeart/2005/8/layout/orgChart1"/>
    <dgm:cxn modelId="{5ABFEFE7-E1CE-47D6-863A-76CE80F54E0C}" type="presParOf" srcId="{CE7592EA-E810-48D0-9016-8C860D21A420}" destId="{495A6F59-CAF0-4EB0-B66D-97D1EB3571B7}" srcOrd="1" destOrd="0" presId="urn:microsoft.com/office/officeart/2005/8/layout/orgChart1"/>
    <dgm:cxn modelId="{C448CD30-8369-42E3-8768-5B3EDF5C3B4B}" type="presParOf" srcId="{96C62389-87CD-4A2C-AEC5-F059DE527284}" destId="{40C2F109-3116-48A3-A29A-E10060122076}" srcOrd="1" destOrd="0" presId="urn:microsoft.com/office/officeart/2005/8/layout/orgChart1"/>
    <dgm:cxn modelId="{EA503D24-A022-4115-8759-96AC4FFB2788}" type="presParOf" srcId="{96C62389-87CD-4A2C-AEC5-F059DE527284}" destId="{407095CE-D3A9-43E6-98E5-159AAA860E2C}" srcOrd="2" destOrd="0" presId="urn:microsoft.com/office/officeart/2005/8/layout/orgChart1"/>
    <dgm:cxn modelId="{577F717E-D380-4055-9721-DAC7437EC6F0}" type="presParOf" srcId="{A08B9707-8796-4FB5-BFB9-A90FC89ABA6C}" destId="{69543C9F-CE27-42CF-A1F5-8D1E8BA2CF18}" srcOrd="6" destOrd="0" presId="urn:microsoft.com/office/officeart/2005/8/layout/orgChart1"/>
    <dgm:cxn modelId="{84A5CB7B-9154-4136-AEBE-86B524F6C87B}" type="presParOf" srcId="{A08B9707-8796-4FB5-BFB9-A90FC89ABA6C}" destId="{5CF2F42D-D369-4C0F-BF3D-BF18BC3F57C4}" srcOrd="7" destOrd="0" presId="urn:microsoft.com/office/officeart/2005/8/layout/orgChart1"/>
    <dgm:cxn modelId="{C167EBD3-F220-4247-BFCC-34A4ED260A35}" type="presParOf" srcId="{5CF2F42D-D369-4C0F-BF3D-BF18BC3F57C4}" destId="{BD45EA09-8656-400E-B2AF-14FF18A32D1C}" srcOrd="0" destOrd="0" presId="urn:microsoft.com/office/officeart/2005/8/layout/orgChart1"/>
    <dgm:cxn modelId="{3D50155C-3584-4131-A8EC-047792138924}" type="presParOf" srcId="{BD45EA09-8656-400E-B2AF-14FF18A32D1C}" destId="{1F5FB2AC-4386-4395-9AE5-8104392D56BC}" srcOrd="0" destOrd="0" presId="urn:microsoft.com/office/officeart/2005/8/layout/orgChart1"/>
    <dgm:cxn modelId="{66F470E0-D4FE-4591-B471-894762EE6354}" type="presParOf" srcId="{BD45EA09-8656-400E-B2AF-14FF18A32D1C}" destId="{C7B33D1C-0927-4E77-AF53-330782294C01}" srcOrd="1" destOrd="0" presId="urn:microsoft.com/office/officeart/2005/8/layout/orgChart1"/>
    <dgm:cxn modelId="{5D8AE040-CE37-4B18-A789-CF7F6A7122E6}" type="presParOf" srcId="{5CF2F42D-D369-4C0F-BF3D-BF18BC3F57C4}" destId="{90153E16-C161-4195-865A-822DBF9F3039}" srcOrd="1" destOrd="0" presId="urn:microsoft.com/office/officeart/2005/8/layout/orgChart1"/>
    <dgm:cxn modelId="{654CBECB-754E-4615-9E79-E8AB8F32EE55}" type="presParOf" srcId="{90153E16-C161-4195-865A-822DBF9F3039}" destId="{C44952CE-A99E-4690-BFCE-A745DB303E77}" srcOrd="0" destOrd="0" presId="urn:microsoft.com/office/officeart/2005/8/layout/orgChart1"/>
    <dgm:cxn modelId="{843E3971-858F-4A1B-AA1A-4581A8D31F48}" type="presParOf" srcId="{90153E16-C161-4195-865A-822DBF9F3039}" destId="{4EB8E6C0-39C9-49A6-861F-58F0DD587255}" srcOrd="1" destOrd="0" presId="urn:microsoft.com/office/officeart/2005/8/layout/orgChart1"/>
    <dgm:cxn modelId="{4479BA35-CEB7-4B70-912A-8A94FA43FA97}" type="presParOf" srcId="{4EB8E6C0-39C9-49A6-861F-58F0DD587255}" destId="{BF980500-F1D9-4EC5-A11B-2108930F9682}" srcOrd="0" destOrd="0" presId="urn:microsoft.com/office/officeart/2005/8/layout/orgChart1"/>
    <dgm:cxn modelId="{9EF629A4-7C3E-464E-87E0-CD50D74C814C}" type="presParOf" srcId="{BF980500-F1D9-4EC5-A11B-2108930F9682}" destId="{56737C5A-C40B-47E0-B959-F6518C53FDE4}" srcOrd="0" destOrd="0" presId="urn:microsoft.com/office/officeart/2005/8/layout/orgChart1"/>
    <dgm:cxn modelId="{729C2125-18AE-4ADE-BEE8-2AFF805161F5}" type="presParOf" srcId="{BF980500-F1D9-4EC5-A11B-2108930F9682}" destId="{16136B70-A770-43AF-87B8-E39338AC2281}" srcOrd="1" destOrd="0" presId="urn:microsoft.com/office/officeart/2005/8/layout/orgChart1"/>
    <dgm:cxn modelId="{997B7BEE-E927-4E2E-ACE6-1D0E03F35232}" type="presParOf" srcId="{4EB8E6C0-39C9-49A6-861F-58F0DD587255}" destId="{E0B55E5F-FD8C-4412-81A8-C8E9BD5B4953}" srcOrd="1" destOrd="0" presId="urn:microsoft.com/office/officeart/2005/8/layout/orgChart1"/>
    <dgm:cxn modelId="{64EB62D6-58C0-4E7A-8442-4ABC332DCD5D}" type="presParOf" srcId="{4EB8E6C0-39C9-49A6-861F-58F0DD587255}" destId="{79D53988-5487-4E88-8436-335BF17694D5}" srcOrd="2" destOrd="0" presId="urn:microsoft.com/office/officeart/2005/8/layout/orgChart1"/>
    <dgm:cxn modelId="{CD4434AF-DD97-4963-AD77-B2164177684F}" type="presParOf" srcId="{90153E16-C161-4195-865A-822DBF9F3039}" destId="{47E46465-47F2-4052-A3C3-1F386B9BC726}" srcOrd="2" destOrd="0" presId="urn:microsoft.com/office/officeart/2005/8/layout/orgChart1"/>
    <dgm:cxn modelId="{271F1B40-6059-4B2A-82FB-3337E68684EF}" type="presParOf" srcId="{90153E16-C161-4195-865A-822DBF9F3039}" destId="{08E719E2-55B2-48F5-A8F4-4C7DB62F9BCD}" srcOrd="3" destOrd="0" presId="urn:microsoft.com/office/officeart/2005/8/layout/orgChart1"/>
    <dgm:cxn modelId="{B1EBC2CF-12FC-40EE-BD83-A54F0DC606C8}" type="presParOf" srcId="{08E719E2-55B2-48F5-A8F4-4C7DB62F9BCD}" destId="{3A50362C-EE72-4E23-8837-F3153B05ED34}" srcOrd="0" destOrd="0" presId="urn:microsoft.com/office/officeart/2005/8/layout/orgChart1"/>
    <dgm:cxn modelId="{05628A8F-6715-4A72-9A96-24B841D58EA0}" type="presParOf" srcId="{3A50362C-EE72-4E23-8837-F3153B05ED34}" destId="{37B41DF9-455E-4107-B3AC-5721B38B6A1A}" srcOrd="0" destOrd="0" presId="urn:microsoft.com/office/officeart/2005/8/layout/orgChart1"/>
    <dgm:cxn modelId="{B8ACE9E8-0D14-4E92-91A6-4F0636970CDB}" type="presParOf" srcId="{3A50362C-EE72-4E23-8837-F3153B05ED34}" destId="{0F7C4F31-02AA-418E-8F33-28F26E0ED732}" srcOrd="1" destOrd="0" presId="urn:microsoft.com/office/officeart/2005/8/layout/orgChart1"/>
    <dgm:cxn modelId="{C949A64D-4647-4E43-93FF-5DFC77227CDE}" type="presParOf" srcId="{08E719E2-55B2-48F5-A8F4-4C7DB62F9BCD}" destId="{7752785C-E17A-44ED-BC5C-6FED60F5DE77}" srcOrd="1" destOrd="0" presId="urn:microsoft.com/office/officeart/2005/8/layout/orgChart1"/>
    <dgm:cxn modelId="{72AEB60D-60B7-44AD-9B34-7DD47DDEBEAA}" type="presParOf" srcId="{08E719E2-55B2-48F5-A8F4-4C7DB62F9BCD}" destId="{01629602-18CF-4D53-AAEE-11F3E234C98C}" srcOrd="2" destOrd="0" presId="urn:microsoft.com/office/officeart/2005/8/layout/orgChart1"/>
    <dgm:cxn modelId="{E4D6E872-2494-4849-BBA4-5432F6FDFE47}" type="presParOf" srcId="{90153E16-C161-4195-865A-822DBF9F3039}" destId="{DF6A2353-97B2-417C-89A6-4BE9060ABEE5}" srcOrd="4" destOrd="0" presId="urn:microsoft.com/office/officeart/2005/8/layout/orgChart1"/>
    <dgm:cxn modelId="{A5E6AE98-2336-4D38-844C-144207CF9034}" type="presParOf" srcId="{90153E16-C161-4195-865A-822DBF9F3039}" destId="{E1187C4E-927B-41FA-9E3F-DD670210F18F}" srcOrd="5" destOrd="0" presId="urn:microsoft.com/office/officeart/2005/8/layout/orgChart1"/>
    <dgm:cxn modelId="{B2694A1A-A619-4EF4-84D5-ECC9DFDD0178}" type="presParOf" srcId="{E1187C4E-927B-41FA-9E3F-DD670210F18F}" destId="{DF3A69FD-A30B-4B4C-BE6D-E1B3F747A193}" srcOrd="0" destOrd="0" presId="urn:microsoft.com/office/officeart/2005/8/layout/orgChart1"/>
    <dgm:cxn modelId="{6B30F1A4-BD06-494D-8D62-B8D3F0F36045}" type="presParOf" srcId="{DF3A69FD-A30B-4B4C-BE6D-E1B3F747A193}" destId="{E5A37889-5B66-40B8-AFDF-34BD4594621A}" srcOrd="0" destOrd="0" presId="urn:microsoft.com/office/officeart/2005/8/layout/orgChart1"/>
    <dgm:cxn modelId="{D5BE4EAE-13D4-4D20-A116-2BF7943F9E3C}" type="presParOf" srcId="{DF3A69FD-A30B-4B4C-BE6D-E1B3F747A193}" destId="{BC2FB108-B32B-4BA3-807D-4C71D6AD1039}" srcOrd="1" destOrd="0" presId="urn:microsoft.com/office/officeart/2005/8/layout/orgChart1"/>
    <dgm:cxn modelId="{AE751C91-92F9-47B9-A934-723C0B8EA3B8}" type="presParOf" srcId="{E1187C4E-927B-41FA-9E3F-DD670210F18F}" destId="{C93EA940-D522-498A-AEC2-9CC9B188FDAE}" srcOrd="1" destOrd="0" presId="urn:microsoft.com/office/officeart/2005/8/layout/orgChart1"/>
    <dgm:cxn modelId="{BDFA1FD7-3D8A-4F0B-92A4-9FF39DB81B3C}" type="presParOf" srcId="{E1187C4E-927B-41FA-9E3F-DD670210F18F}" destId="{244C1E0D-8FCB-4344-8736-DDB0E2C67DEF}" srcOrd="2" destOrd="0" presId="urn:microsoft.com/office/officeart/2005/8/layout/orgChart1"/>
    <dgm:cxn modelId="{E020D214-2AEE-4F0F-B2B5-5651C5333F14}" type="presParOf" srcId="{5CF2F42D-D369-4C0F-BF3D-BF18BC3F57C4}" destId="{AFD90167-9558-45DD-806B-A863A0FD7155}" srcOrd="2" destOrd="0" presId="urn:microsoft.com/office/officeart/2005/8/layout/orgChart1"/>
    <dgm:cxn modelId="{A4F28CB1-111E-4CB9-A574-4D2838ACBBEB}" type="presParOf" srcId="{F25CCFD1-4D3D-4E21-AA82-4FA084340CDE}" destId="{73F5CEA2-8A09-4407-8127-372544BE16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C8D76-8BE5-458A-B4EC-284746428E2B}">
      <dsp:nvSpPr>
        <dsp:cNvPr id="0" name=""/>
        <dsp:cNvSpPr/>
      </dsp:nvSpPr>
      <dsp:spPr>
        <a:xfrm>
          <a:off x="0" y="0"/>
          <a:ext cx="7632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96E35A-CA3C-4C7E-97DB-B65013319D17}">
      <dsp:nvSpPr>
        <dsp:cNvPr id="0" name=""/>
        <dsp:cNvSpPr/>
      </dsp:nvSpPr>
      <dsp:spPr>
        <a:xfrm>
          <a:off x="0" y="0"/>
          <a:ext cx="2218111" cy="108012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-90" dirty="0" smtClean="0"/>
            <a:t>Общее образование</a:t>
          </a:r>
          <a:endParaRPr lang="ru-RU" sz="1800" b="1" kern="1200" dirty="0"/>
        </a:p>
      </dsp:txBody>
      <dsp:txXfrm>
        <a:off x="0" y="0"/>
        <a:ext cx="2218111" cy="1080120"/>
      </dsp:txXfrm>
    </dsp:sp>
    <dsp:sp modelId="{36F2704D-9A43-4FAC-8418-167AA889CC54}">
      <dsp:nvSpPr>
        <dsp:cNvPr id="0" name=""/>
        <dsp:cNvSpPr/>
      </dsp:nvSpPr>
      <dsp:spPr>
        <a:xfrm>
          <a:off x="2319634" y="12697"/>
          <a:ext cx="5313028" cy="25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</a:rPr>
            <a:t>дошкольное образование (с 2 до 7 лет)</a:t>
          </a:r>
          <a:endParaRPr lang="ru-RU" sz="1600" kern="1200" dirty="0"/>
        </a:p>
      </dsp:txBody>
      <dsp:txXfrm>
        <a:off x="2319634" y="12697"/>
        <a:ext cx="5313028" cy="253944"/>
      </dsp:txXfrm>
    </dsp:sp>
    <dsp:sp modelId="{4025BD7F-EF6C-4670-B19B-C6DDE5812C38}">
      <dsp:nvSpPr>
        <dsp:cNvPr id="0" name=""/>
        <dsp:cNvSpPr/>
      </dsp:nvSpPr>
      <dsp:spPr>
        <a:xfrm>
          <a:off x="2218111" y="266641"/>
          <a:ext cx="5414551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DA274B9-C456-47E1-8BAB-094518D05019}">
      <dsp:nvSpPr>
        <dsp:cNvPr id="0" name=""/>
        <dsp:cNvSpPr/>
      </dsp:nvSpPr>
      <dsp:spPr>
        <a:xfrm>
          <a:off x="2319634" y="279338"/>
          <a:ext cx="5313028" cy="25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</a:rPr>
            <a:t>начальное общее образование (1-4 классы)</a:t>
          </a:r>
          <a:endParaRPr lang="ru-RU" sz="1600" kern="1200" dirty="0"/>
        </a:p>
      </dsp:txBody>
      <dsp:txXfrm>
        <a:off x="2319634" y="279338"/>
        <a:ext cx="5313028" cy="253944"/>
      </dsp:txXfrm>
    </dsp:sp>
    <dsp:sp modelId="{F76AE83D-4860-4C8C-9420-D308FA96EF5A}">
      <dsp:nvSpPr>
        <dsp:cNvPr id="0" name=""/>
        <dsp:cNvSpPr/>
      </dsp:nvSpPr>
      <dsp:spPr>
        <a:xfrm>
          <a:off x="2218111" y="533282"/>
          <a:ext cx="5414551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B06A3F0-654F-4FCE-8906-418677A3BE11}">
      <dsp:nvSpPr>
        <dsp:cNvPr id="0" name=""/>
        <dsp:cNvSpPr/>
      </dsp:nvSpPr>
      <dsp:spPr>
        <a:xfrm>
          <a:off x="2319634" y="545980"/>
          <a:ext cx="5313028" cy="25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</a:rPr>
            <a:t>основное общее образование (5-9 классы)</a:t>
          </a:r>
        </a:p>
      </dsp:txBody>
      <dsp:txXfrm>
        <a:off x="2319634" y="545980"/>
        <a:ext cx="5313028" cy="253944"/>
      </dsp:txXfrm>
    </dsp:sp>
    <dsp:sp modelId="{A56062C4-21B8-4333-9EBD-7E5B67066179}">
      <dsp:nvSpPr>
        <dsp:cNvPr id="0" name=""/>
        <dsp:cNvSpPr/>
      </dsp:nvSpPr>
      <dsp:spPr>
        <a:xfrm>
          <a:off x="2218111" y="799924"/>
          <a:ext cx="5414551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18BAA20-0850-4143-AFC0-A3DA5E8921B1}">
      <dsp:nvSpPr>
        <dsp:cNvPr id="0" name=""/>
        <dsp:cNvSpPr/>
      </dsp:nvSpPr>
      <dsp:spPr>
        <a:xfrm>
          <a:off x="2319634" y="812621"/>
          <a:ext cx="5313028" cy="253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</a:rPr>
            <a:t>среднее общее образование (10-11 классы)</a:t>
          </a:r>
        </a:p>
      </dsp:txBody>
      <dsp:txXfrm>
        <a:off x="2319634" y="812621"/>
        <a:ext cx="5313028" cy="253944"/>
      </dsp:txXfrm>
    </dsp:sp>
    <dsp:sp modelId="{03C9D6CA-FF0C-4C14-B611-4ECE671B8D4E}">
      <dsp:nvSpPr>
        <dsp:cNvPr id="0" name=""/>
        <dsp:cNvSpPr/>
      </dsp:nvSpPr>
      <dsp:spPr>
        <a:xfrm>
          <a:off x="2218111" y="1066565"/>
          <a:ext cx="5414551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E2D2C2D-72D9-4DD2-92C3-A9569DAEF312}">
      <dsp:nvSpPr>
        <dsp:cNvPr id="0" name=""/>
        <dsp:cNvSpPr/>
      </dsp:nvSpPr>
      <dsp:spPr>
        <a:xfrm>
          <a:off x="0" y="1080119"/>
          <a:ext cx="7632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F2620B-C616-4B08-B1D0-C15FE2DFDC7E}">
      <dsp:nvSpPr>
        <dsp:cNvPr id="0" name=""/>
        <dsp:cNvSpPr/>
      </dsp:nvSpPr>
      <dsp:spPr>
        <a:xfrm>
          <a:off x="0" y="1080120"/>
          <a:ext cx="2222443" cy="108012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Профессиональное образование</a:t>
          </a:r>
          <a:endParaRPr lang="ru-RU" sz="1800" b="1" kern="1200" dirty="0"/>
        </a:p>
      </dsp:txBody>
      <dsp:txXfrm>
        <a:off x="0" y="1080120"/>
        <a:ext cx="2222443" cy="1080120"/>
      </dsp:txXfrm>
    </dsp:sp>
    <dsp:sp modelId="{87939BC0-1FDE-4D19-AA22-B70E3CAD6171}">
      <dsp:nvSpPr>
        <dsp:cNvPr id="0" name=""/>
        <dsp:cNvSpPr/>
      </dsp:nvSpPr>
      <dsp:spPr>
        <a:xfrm>
          <a:off x="2323854" y="1105224"/>
          <a:ext cx="5307177" cy="50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среднее профессиональное образование</a:t>
          </a:r>
          <a:endParaRPr lang="ru-RU" sz="1600" kern="1200" dirty="0"/>
        </a:p>
      </dsp:txBody>
      <dsp:txXfrm>
        <a:off x="2323854" y="1105224"/>
        <a:ext cx="5307177" cy="502087"/>
      </dsp:txXfrm>
    </dsp:sp>
    <dsp:sp modelId="{7594D478-3109-47B3-9357-502BF1977B38}">
      <dsp:nvSpPr>
        <dsp:cNvPr id="0" name=""/>
        <dsp:cNvSpPr/>
      </dsp:nvSpPr>
      <dsp:spPr>
        <a:xfrm>
          <a:off x="2222443" y="1607311"/>
          <a:ext cx="5408588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37A4D0E-219B-421D-BFF3-2873AA329826}">
      <dsp:nvSpPr>
        <dsp:cNvPr id="0" name=""/>
        <dsp:cNvSpPr/>
      </dsp:nvSpPr>
      <dsp:spPr>
        <a:xfrm>
          <a:off x="2323854" y="1632415"/>
          <a:ext cx="5307177" cy="50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высшее образование</a:t>
          </a:r>
          <a:endParaRPr lang="ru-RU" sz="1600" kern="1200" dirty="0"/>
        </a:p>
      </dsp:txBody>
      <dsp:txXfrm>
        <a:off x="2323854" y="1632415"/>
        <a:ext cx="5307177" cy="502087"/>
      </dsp:txXfrm>
    </dsp:sp>
    <dsp:sp modelId="{C531D19D-A400-43C3-AD0E-7180876A0E0B}">
      <dsp:nvSpPr>
        <dsp:cNvPr id="0" name=""/>
        <dsp:cNvSpPr/>
      </dsp:nvSpPr>
      <dsp:spPr>
        <a:xfrm>
          <a:off x="2222443" y="2134502"/>
          <a:ext cx="5408588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63120F4-66EB-42D3-8CEE-E0C6CA4230A3}">
      <dsp:nvSpPr>
        <dsp:cNvPr id="0" name=""/>
        <dsp:cNvSpPr/>
      </dsp:nvSpPr>
      <dsp:spPr>
        <a:xfrm>
          <a:off x="0" y="2160239"/>
          <a:ext cx="7632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5D0D43-34B0-425E-BE71-03330893A006}">
      <dsp:nvSpPr>
        <dsp:cNvPr id="0" name=""/>
        <dsp:cNvSpPr/>
      </dsp:nvSpPr>
      <dsp:spPr>
        <a:xfrm>
          <a:off x="0" y="2160240"/>
          <a:ext cx="2237894" cy="108012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Дополнительное образование</a:t>
          </a:r>
          <a:endParaRPr lang="ru-RU" sz="1800" b="1" kern="1200" dirty="0"/>
        </a:p>
      </dsp:txBody>
      <dsp:txXfrm>
        <a:off x="0" y="2160240"/>
        <a:ext cx="2237894" cy="1080120"/>
      </dsp:txXfrm>
    </dsp:sp>
    <dsp:sp modelId="{1150E03B-1E12-4EC0-9668-C62B8E567194}">
      <dsp:nvSpPr>
        <dsp:cNvPr id="0" name=""/>
        <dsp:cNvSpPr/>
      </dsp:nvSpPr>
      <dsp:spPr>
        <a:xfrm>
          <a:off x="2338970" y="2185344"/>
          <a:ext cx="5289623" cy="50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дополнительное образование детей и взрослых</a:t>
          </a:r>
          <a:endParaRPr lang="ru-RU" sz="1600" kern="1200" dirty="0"/>
        </a:p>
      </dsp:txBody>
      <dsp:txXfrm>
        <a:off x="2338970" y="2185344"/>
        <a:ext cx="5289623" cy="502087"/>
      </dsp:txXfrm>
    </dsp:sp>
    <dsp:sp modelId="{0A71ADA9-FBB0-46CA-9EFA-82D7DAC502C3}">
      <dsp:nvSpPr>
        <dsp:cNvPr id="0" name=""/>
        <dsp:cNvSpPr/>
      </dsp:nvSpPr>
      <dsp:spPr>
        <a:xfrm>
          <a:off x="2237894" y="2687431"/>
          <a:ext cx="5390698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F09BA55-2108-47FF-A300-6EE3C3D7FACA}">
      <dsp:nvSpPr>
        <dsp:cNvPr id="0" name=""/>
        <dsp:cNvSpPr/>
      </dsp:nvSpPr>
      <dsp:spPr>
        <a:xfrm>
          <a:off x="2338970" y="2712535"/>
          <a:ext cx="5289623" cy="50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дополнительное профессиональное образование</a:t>
          </a:r>
          <a:endParaRPr lang="ru-RU" sz="1600" kern="1200" dirty="0"/>
        </a:p>
      </dsp:txBody>
      <dsp:txXfrm>
        <a:off x="2338970" y="2712535"/>
        <a:ext cx="5289623" cy="502087"/>
      </dsp:txXfrm>
    </dsp:sp>
    <dsp:sp modelId="{40AB0B9D-28D9-4DE2-81D2-613F750AEA03}">
      <dsp:nvSpPr>
        <dsp:cNvPr id="0" name=""/>
        <dsp:cNvSpPr/>
      </dsp:nvSpPr>
      <dsp:spPr>
        <a:xfrm>
          <a:off x="2237894" y="3214622"/>
          <a:ext cx="5390698" cy="0"/>
        </a:xfrm>
        <a:prstGeom prst="line">
          <a:avLst/>
        </a:pr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F14B17A-B085-4F50-A752-A422F5DD861B}">
      <dsp:nvSpPr>
        <dsp:cNvPr id="0" name=""/>
        <dsp:cNvSpPr/>
      </dsp:nvSpPr>
      <dsp:spPr>
        <a:xfrm>
          <a:off x="0" y="3240359"/>
          <a:ext cx="7632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73F072-4E24-4BC8-98B0-30B9341EF95A}">
      <dsp:nvSpPr>
        <dsp:cNvPr id="0" name=""/>
        <dsp:cNvSpPr/>
      </dsp:nvSpPr>
      <dsp:spPr>
        <a:xfrm>
          <a:off x="0" y="3240360"/>
          <a:ext cx="2259735" cy="108012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Профессиональное обучение</a:t>
          </a:r>
          <a:endParaRPr lang="ru-RU" sz="1800" b="1" kern="1200" dirty="0"/>
        </a:p>
      </dsp:txBody>
      <dsp:txXfrm>
        <a:off x="0" y="3240360"/>
        <a:ext cx="2259735" cy="1080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2567F-52EB-4949-9E8D-D8DC662C6FE1}">
      <dsp:nvSpPr>
        <dsp:cNvPr id="0" name=""/>
        <dsp:cNvSpPr/>
      </dsp:nvSpPr>
      <dsp:spPr>
        <a:xfrm>
          <a:off x="3986420" y="2539203"/>
          <a:ext cx="510659" cy="1249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329" y="0"/>
              </a:lnTo>
              <a:lnTo>
                <a:pt x="255329" y="1249628"/>
              </a:lnTo>
              <a:lnTo>
                <a:pt x="510659" y="12496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08001" y="3130269"/>
        <a:ext cx="67497" cy="67497"/>
      </dsp:txXfrm>
    </dsp:sp>
    <dsp:sp modelId="{6EB850FD-1E13-4888-A0E5-05A0DEE2AF2E}">
      <dsp:nvSpPr>
        <dsp:cNvPr id="0" name=""/>
        <dsp:cNvSpPr/>
      </dsp:nvSpPr>
      <dsp:spPr>
        <a:xfrm>
          <a:off x="3986420" y="2493483"/>
          <a:ext cx="5106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659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8983" y="2526437"/>
        <a:ext cx="25532" cy="25532"/>
      </dsp:txXfrm>
    </dsp:sp>
    <dsp:sp modelId="{46C078EB-2F1A-4D32-BA4A-838CD7C116C8}">
      <dsp:nvSpPr>
        <dsp:cNvPr id="0" name=""/>
        <dsp:cNvSpPr/>
      </dsp:nvSpPr>
      <dsp:spPr>
        <a:xfrm>
          <a:off x="3986420" y="1289574"/>
          <a:ext cx="510659" cy="1249628"/>
        </a:xfrm>
        <a:custGeom>
          <a:avLst/>
          <a:gdLst/>
          <a:ahLst/>
          <a:cxnLst/>
          <a:rect l="0" t="0" r="0" b="0"/>
          <a:pathLst>
            <a:path>
              <a:moveTo>
                <a:pt x="0" y="1249628"/>
              </a:moveTo>
              <a:lnTo>
                <a:pt x="255329" y="1249628"/>
              </a:lnTo>
              <a:lnTo>
                <a:pt x="255329" y="0"/>
              </a:lnTo>
              <a:lnTo>
                <a:pt x="51065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08001" y="1880640"/>
        <a:ext cx="67497" cy="67497"/>
      </dsp:txXfrm>
    </dsp:sp>
    <dsp:sp modelId="{47B35EB5-5264-4D10-95AB-542C659DA126}">
      <dsp:nvSpPr>
        <dsp:cNvPr id="0" name=""/>
        <dsp:cNvSpPr/>
      </dsp:nvSpPr>
      <dsp:spPr>
        <a:xfrm>
          <a:off x="922462" y="2052676"/>
          <a:ext cx="510659" cy="486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329" y="0"/>
              </a:lnTo>
              <a:lnTo>
                <a:pt x="255329" y="486527"/>
              </a:lnTo>
              <a:lnTo>
                <a:pt x="510659" y="4865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0159" y="2278306"/>
        <a:ext cx="35266" cy="35266"/>
      </dsp:txXfrm>
    </dsp:sp>
    <dsp:sp modelId="{4C1C0078-7EA4-49B6-AD45-D455F79EC195}">
      <dsp:nvSpPr>
        <dsp:cNvPr id="0" name=""/>
        <dsp:cNvSpPr/>
      </dsp:nvSpPr>
      <dsp:spPr>
        <a:xfrm>
          <a:off x="922462" y="1566148"/>
          <a:ext cx="510659" cy="486527"/>
        </a:xfrm>
        <a:custGeom>
          <a:avLst/>
          <a:gdLst/>
          <a:ahLst/>
          <a:cxnLst/>
          <a:rect l="0" t="0" r="0" b="0"/>
          <a:pathLst>
            <a:path>
              <a:moveTo>
                <a:pt x="0" y="486527"/>
              </a:moveTo>
              <a:lnTo>
                <a:pt x="255329" y="486527"/>
              </a:lnTo>
              <a:lnTo>
                <a:pt x="255329" y="0"/>
              </a:lnTo>
              <a:lnTo>
                <a:pt x="5106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0159" y="1791779"/>
        <a:ext cx="35266" cy="35266"/>
      </dsp:txXfrm>
    </dsp:sp>
    <dsp:sp modelId="{0433392B-0296-45A3-8617-0E12B244E897}">
      <dsp:nvSpPr>
        <dsp:cNvPr id="0" name=""/>
        <dsp:cNvSpPr/>
      </dsp:nvSpPr>
      <dsp:spPr>
        <a:xfrm rot="16200000">
          <a:off x="-1515297" y="1663453"/>
          <a:ext cx="4097075" cy="778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pc="-90" dirty="0" smtClean="0"/>
            <a:t>Уровни профессионального образования</a:t>
          </a:r>
          <a:endParaRPr lang="ru-RU" sz="2600" kern="1200" dirty="0"/>
        </a:p>
      </dsp:txBody>
      <dsp:txXfrm>
        <a:off x="-1515297" y="1663453"/>
        <a:ext cx="4097075" cy="778444"/>
      </dsp:txXfrm>
    </dsp:sp>
    <dsp:sp modelId="{3AA2F8FF-04F6-4DEF-95E1-7E8463988085}">
      <dsp:nvSpPr>
        <dsp:cNvPr id="0" name=""/>
        <dsp:cNvSpPr/>
      </dsp:nvSpPr>
      <dsp:spPr>
        <a:xfrm>
          <a:off x="1433122" y="1176926"/>
          <a:ext cx="2553297" cy="778444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</a:rPr>
            <a:t>среднее профессиональное образование</a:t>
          </a:r>
          <a:endParaRPr lang="ru-RU" sz="1800" b="1" kern="1200" dirty="0"/>
        </a:p>
      </dsp:txBody>
      <dsp:txXfrm>
        <a:off x="1433122" y="1176926"/>
        <a:ext cx="2553297" cy="778444"/>
      </dsp:txXfrm>
    </dsp:sp>
    <dsp:sp modelId="{F3308FB4-7EEA-4506-A856-E48271F8C71E}">
      <dsp:nvSpPr>
        <dsp:cNvPr id="0" name=""/>
        <dsp:cNvSpPr/>
      </dsp:nvSpPr>
      <dsp:spPr>
        <a:xfrm>
          <a:off x="1433122" y="2149981"/>
          <a:ext cx="2553297" cy="778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высшее образование</a:t>
          </a:r>
          <a:endParaRPr lang="ru-RU" sz="1800" b="1" kern="1200" dirty="0"/>
        </a:p>
      </dsp:txBody>
      <dsp:txXfrm>
        <a:off x="1433122" y="2149981"/>
        <a:ext cx="2553297" cy="778444"/>
      </dsp:txXfrm>
    </dsp:sp>
    <dsp:sp modelId="{DD1DE334-04AD-4D71-A1D4-71D8543585B1}">
      <dsp:nvSpPr>
        <dsp:cNvPr id="0" name=""/>
        <dsp:cNvSpPr/>
      </dsp:nvSpPr>
      <dsp:spPr>
        <a:xfrm>
          <a:off x="4497079" y="762065"/>
          <a:ext cx="2991749" cy="105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бакалавриат</a:t>
          </a:r>
          <a:endParaRPr lang="ru-RU" sz="1600" b="1" kern="1200" dirty="0"/>
        </a:p>
      </dsp:txBody>
      <dsp:txXfrm>
        <a:off x="4497079" y="762065"/>
        <a:ext cx="2991749" cy="1055017"/>
      </dsp:txXfrm>
    </dsp:sp>
    <dsp:sp modelId="{7E6E3D77-7C15-4393-8C91-3A49A13FBA2F}">
      <dsp:nvSpPr>
        <dsp:cNvPr id="0" name=""/>
        <dsp:cNvSpPr/>
      </dsp:nvSpPr>
      <dsp:spPr>
        <a:xfrm>
          <a:off x="4497079" y="2011694"/>
          <a:ext cx="2991749" cy="105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специалитет</a:t>
          </a:r>
          <a:r>
            <a:rPr lang="ru-RU" sz="1600" b="1" kern="1200" dirty="0" smtClean="0"/>
            <a:t>, магистратура</a:t>
          </a:r>
          <a:endParaRPr lang="ru-RU" sz="1600" b="1" kern="1200" dirty="0"/>
        </a:p>
      </dsp:txBody>
      <dsp:txXfrm>
        <a:off x="4497079" y="2011694"/>
        <a:ext cx="2991749" cy="1055017"/>
      </dsp:txXfrm>
    </dsp:sp>
    <dsp:sp modelId="{FD67CF1A-AC4F-4CEF-BADE-E8C725557C8F}">
      <dsp:nvSpPr>
        <dsp:cNvPr id="0" name=""/>
        <dsp:cNvSpPr/>
      </dsp:nvSpPr>
      <dsp:spPr>
        <a:xfrm>
          <a:off x="4497079" y="3261323"/>
          <a:ext cx="2991749" cy="1055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подготовка кадров высшей квалификации(аспирантура, адъюнктура, ординатура, </a:t>
          </a:r>
          <a:r>
            <a:rPr lang="ru-RU" sz="1600" b="1" kern="1200" dirty="0" err="1" smtClean="0"/>
            <a:t>ассистентура</a:t>
          </a:r>
          <a:r>
            <a:rPr lang="ru-RU" sz="1600" b="1" kern="1200" dirty="0" smtClean="0"/>
            <a:t>-стажировка)</a:t>
          </a:r>
          <a:endParaRPr lang="ru-RU" sz="1600" b="1" kern="1200" dirty="0"/>
        </a:p>
      </dsp:txBody>
      <dsp:txXfrm>
        <a:off x="4497079" y="3261323"/>
        <a:ext cx="2991749" cy="1055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0B8D-CAE4-4AD4-9C57-DBA28EE06789}">
      <dsp:nvSpPr>
        <dsp:cNvPr id="0" name=""/>
        <dsp:cNvSpPr/>
      </dsp:nvSpPr>
      <dsp:spPr>
        <a:xfrm>
          <a:off x="803053" y="3647"/>
          <a:ext cx="2017880" cy="15063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j-lt"/>
            </a:rPr>
            <a:t>процесс становления его личности под влиянием внешних и внутренних управляемых и неуправляемых, социальных и природных факторов</a:t>
          </a:r>
          <a:endParaRPr lang="ru-RU" sz="1300" kern="1200" dirty="0">
            <a:latin typeface="+mj-lt"/>
          </a:endParaRPr>
        </a:p>
      </dsp:txBody>
      <dsp:txXfrm>
        <a:off x="838348" y="38942"/>
        <a:ext cx="1947290" cy="1471009"/>
      </dsp:txXfrm>
    </dsp:sp>
    <dsp:sp modelId="{F5DFB619-F85B-4CC2-8629-2049658C58D4}">
      <dsp:nvSpPr>
        <dsp:cNvPr id="0" name=""/>
        <dsp:cNvSpPr/>
      </dsp:nvSpPr>
      <dsp:spPr>
        <a:xfrm>
          <a:off x="803053" y="1509952"/>
          <a:ext cx="2017880" cy="647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3053" y="1509952"/>
        <a:ext cx="1421042" cy="647711"/>
      </dsp:txXfrm>
    </dsp:sp>
    <dsp:sp modelId="{47005F3F-A6A6-4EE0-8776-881AA20B9404}">
      <dsp:nvSpPr>
        <dsp:cNvPr id="0" name=""/>
        <dsp:cNvSpPr/>
      </dsp:nvSpPr>
      <dsp:spPr>
        <a:xfrm>
          <a:off x="2223752" y="1551963"/>
          <a:ext cx="821109" cy="828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035B3-04A5-497A-969B-1D2C2B82CCC6}">
      <dsp:nvSpPr>
        <dsp:cNvPr id="0" name=""/>
        <dsp:cNvSpPr/>
      </dsp:nvSpPr>
      <dsp:spPr>
        <a:xfrm>
          <a:off x="3219833" y="3647"/>
          <a:ext cx="2017880" cy="15063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j-lt"/>
            </a:rPr>
            <a:t>процесс и результат овладения индивидом системы знаний</a:t>
          </a:r>
          <a:endParaRPr lang="ru-RU" sz="1300" kern="1200" dirty="0">
            <a:latin typeface="+mj-lt"/>
          </a:endParaRPr>
        </a:p>
      </dsp:txBody>
      <dsp:txXfrm>
        <a:off x="3255128" y="38942"/>
        <a:ext cx="1947290" cy="1471009"/>
      </dsp:txXfrm>
    </dsp:sp>
    <dsp:sp modelId="{69EADF39-4FC7-4C8F-9442-1FBE3778A8E6}">
      <dsp:nvSpPr>
        <dsp:cNvPr id="0" name=""/>
        <dsp:cNvSpPr/>
      </dsp:nvSpPr>
      <dsp:spPr>
        <a:xfrm>
          <a:off x="3219833" y="1509952"/>
          <a:ext cx="2017880" cy="647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9833" y="1509952"/>
        <a:ext cx="1421042" cy="647711"/>
      </dsp:txXfrm>
    </dsp:sp>
    <dsp:sp modelId="{D0B87E92-3BDB-4B56-9424-444216019858}">
      <dsp:nvSpPr>
        <dsp:cNvPr id="0" name=""/>
        <dsp:cNvSpPr/>
      </dsp:nvSpPr>
      <dsp:spPr>
        <a:xfrm>
          <a:off x="4640532" y="1551963"/>
          <a:ext cx="821109" cy="8280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96A6D-747F-4B73-A14F-E33698C2331F}">
      <dsp:nvSpPr>
        <dsp:cNvPr id="0" name=""/>
        <dsp:cNvSpPr/>
      </dsp:nvSpPr>
      <dsp:spPr>
        <a:xfrm>
          <a:off x="789009" y="2732095"/>
          <a:ext cx="2017880" cy="15063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j-lt"/>
            </a:rPr>
            <a:t>целенаправленный процесс, в ходе которого осуществляется образование человека</a:t>
          </a:r>
          <a:endParaRPr lang="ru-RU" sz="1300" kern="1200" dirty="0">
            <a:latin typeface="+mj-lt"/>
          </a:endParaRPr>
        </a:p>
      </dsp:txBody>
      <dsp:txXfrm>
        <a:off x="824304" y="2767390"/>
        <a:ext cx="1947290" cy="1471009"/>
      </dsp:txXfrm>
    </dsp:sp>
    <dsp:sp modelId="{77646E9E-F73B-442F-B63F-1B88D38C406C}">
      <dsp:nvSpPr>
        <dsp:cNvPr id="0" name=""/>
        <dsp:cNvSpPr/>
      </dsp:nvSpPr>
      <dsp:spPr>
        <a:xfrm>
          <a:off x="789009" y="4209140"/>
          <a:ext cx="2017880" cy="647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9009" y="4209140"/>
        <a:ext cx="1421042" cy="647711"/>
      </dsp:txXfrm>
    </dsp:sp>
    <dsp:sp modelId="{B638A584-8E2B-44CA-BD51-2B2F14E737CD}">
      <dsp:nvSpPr>
        <dsp:cNvPr id="0" name=""/>
        <dsp:cNvSpPr/>
      </dsp:nvSpPr>
      <dsp:spPr>
        <a:xfrm>
          <a:off x="2278975" y="4281724"/>
          <a:ext cx="821109" cy="8280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FCF84-7ECD-4DFF-AA1E-0E3AB6A893B9}">
      <dsp:nvSpPr>
        <dsp:cNvPr id="0" name=""/>
        <dsp:cNvSpPr/>
      </dsp:nvSpPr>
      <dsp:spPr>
        <a:xfrm>
          <a:off x="3219833" y="2729761"/>
          <a:ext cx="2017880" cy="150630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+mj-lt"/>
            </a:rPr>
            <a:t>целенаправленный процесс влияния на развитие личности, её  отношений, черт, взглядов, убеждений, способов поведения в обществе</a:t>
          </a:r>
          <a:endParaRPr lang="ru-RU" sz="1300" kern="1200" dirty="0">
            <a:latin typeface="+mj-lt"/>
          </a:endParaRPr>
        </a:p>
      </dsp:txBody>
      <dsp:txXfrm>
        <a:off x="3255128" y="2765056"/>
        <a:ext cx="1947290" cy="1471009"/>
      </dsp:txXfrm>
    </dsp:sp>
    <dsp:sp modelId="{4EC90024-F593-417F-9710-060296F627B2}">
      <dsp:nvSpPr>
        <dsp:cNvPr id="0" name=""/>
        <dsp:cNvSpPr/>
      </dsp:nvSpPr>
      <dsp:spPr>
        <a:xfrm>
          <a:off x="3219833" y="4236065"/>
          <a:ext cx="2017880" cy="6477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Воспитание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9833" y="4236065"/>
        <a:ext cx="1421042" cy="647711"/>
      </dsp:txXfrm>
    </dsp:sp>
    <dsp:sp modelId="{359CFC3D-0124-4EED-90C3-41A9394B5C9B}">
      <dsp:nvSpPr>
        <dsp:cNvPr id="0" name=""/>
        <dsp:cNvSpPr/>
      </dsp:nvSpPr>
      <dsp:spPr>
        <a:xfrm>
          <a:off x="4640532" y="4278076"/>
          <a:ext cx="821109" cy="82800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7D2F4-DE88-41F0-A999-A2EAA88752C2}">
      <dsp:nvSpPr>
        <dsp:cNvPr id="0" name=""/>
        <dsp:cNvSpPr/>
      </dsp:nvSpPr>
      <dsp:spPr>
        <a:xfrm>
          <a:off x="2289307" y="1870344"/>
          <a:ext cx="465329" cy="1330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664" y="0"/>
              </a:lnTo>
              <a:lnTo>
                <a:pt x="232664" y="1330018"/>
              </a:lnTo>
              <a:lnTo>
                <a:pt x="465329" y="13300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2486745" y="2500127"/>
        <a:ext cx="70453" cy="70453"/>
      </dsp:txXfrm>
    </dsp:sp>
    <dsp:sp modelId="{2E9F8B87-0D3A-4313-A0D9-5AEAF627D345}">
      <dsp:nvSpPr>
        <dsp:cNvPr id="0" name=""/>
        <dsp:cNvSpPr/>
      </dsp:nvSpPr>
      <dsp:spPr>
        <a:xfrm>
          <a:off x="2289307" y="1870344"/>
          <a:ext cx="465329" cy="44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664" y="0"/>
              </a:lnTo>
              <a:lnTo>
                <a:pt x="232664" y="443339"/>
              </a:lnTo>
              <a:lnTo>
                <a:pt x="465329" y="443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2505904" y="2075946"/>
        <a:ext cx="32135" cy="32135"/>
      </dsp:txXfrm>
    </dsp:sp>
    <dsp:sp modelId="{974F4E80-9D30-4CB2-95B5-D81146E7543F}">
      <dsp:nvSpPr>
        <dsp:cNvPr id="0" name=""/>
        <dsp:cNvSpPr/>
      </dsp:nvSpPr>
      <dsp:spPr>
        <a:xfrm>
          <a:off x="2289307" y="1427004"/>
          <a:ext cx="465329" cy="443339"/>
        </a:xfrm>
        <a:custGeom>
          <a:avLst/>
          <a:gdLst/>
          <a:ahLst/>
          <a:cxnLst/>
          <a:rect l="0" t="0" r="0" b="0"/>
          <a:pathLst>
            <a:path>
              <a:moveTo>
                <a:pt x="0" y="443339"/>
              </a:moveTo>
              <a:lnTo>
                <a:pt x="232664" y="443339"/>
              </a:lnTo>
              <a:lnTo>
                <a:pt x="232664" y="0"/>
              </a:lnTo>
              <a:lnTo>
                <a:pt x="4653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2505904" y="1632606"/>
        <a:ext cx="32135" cy="32135"/>
      </dsp:txXfrm>
    </dsp:sp>
    <dsp:sp modelId="{E8E50014-F4CB-4D74-913E-46B4F2E704EF}">
      <dsp:nvSpPr>
        <dsp:cNvPr id="0" name=""/>
        <dsp:cNvSpPr/>
      </dsp:nvSpPr>
      <dsp:spPr>
        <a:xfrm>
          <a:off x="2289307" y="540325"/>
          <a:ext cx="465329" cy="1330018"/>
        </a:xfrm>
        <a:custGeom>
          <a:avLst/>
          <a:gdLst/>
          <a:ahLst/>
          <a:cxnLst/>
          <a:rect l="0" t="0" r="0" b="0"/>
          <a:pathLst>
            <a:path>
              <a:moveTo>
                <a:pt x="0" y="1330018"/>
              </a:moveTo>
              <a:lnTo>
                <a:pt x="232664" y="1330018"/>
              </a:lnTo>
              <a:lnTo>
                <a:pt x="232664" y="0"/>
              </a:lnTo>
              <a:lnTo>
                <a:pt x="4653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/>
        </a:p>
      </dsp:txBody>
      <dsp:txXfrm>
        <a:off x="2486745" y="1170108"/>
        <a:ext cx="70453" cy="70453"/>
      </dsp:txXfrm>
    </dsp:sp>
    <dsp:sp modelId="{1A2C1D09-DDDC-4834-81C8-4A8A84BF7439}">
      <dsp:nvSpPr>
        <dsp:cNvPr id="0" name=""/>
        <dsp:cNvSpPr/>
      </dsp:nvSpPr>
      <dsp:spPr>
        <a:xfrm rot="16200000">
          <a:off x="67942" y="1515672"/>
          <a:ext cx="3733386" cy="709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Общая педагогика</a:t>
          </a:r>
          <a:endParaRPr lang="ru-RU" sz="1800" b="1" kern="1200" dirty="0"/>
        </a:p>
      </dsp:txBody>
      <dsp:txXfrm>
        <a:off x="67942" y="1515672"/>
        <a:ext cx="3733386" cy="709343"/>
      </dsp:txXfrm>
    </dsp:sp>
    <dsp:sp modelId="{88B78039-F6DC-46F9-AC60-1D0FEB29A588}">
      <dsp:nvSpPr>
        <dsp:cNvPr id="0" name=""/>
        <dsp:cNvSpPr/>
      </dsp:nvSpPr>
      <dsp:spPr>
        <a:xfrm>
          <a:off x="2754637" y="185653"/>
          <a:ext cx="2326646" cy="709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основы педагогики</a:t>
          </a:r>
          <a:endParaRPr lang="ru-RU" sz="1800" b="1" kern="1200" dirty="0"/>
        </a:p>
      </dsp:txBody>
      <dsp:txXfrm>
        <a:off x="2754637" y="185653"/>
        <a:ext cx="2326646" cy="709343"/>
      </dsp:txXfrm>
    </dsp:sp>
    <dsp:sp modelId="{1E62E906-3D9C-4B19-908C-BFBB78A7793C}">
      <dsp:nvSpPr>
        <dsp:cNvPr id="0" name=""/>
        <dsp:cNvSpPr/>
      </dsp:nvSpPr>
      <dsp:spPr>
        <a:xfrm>
          <a:off x="2754637" y="1072333"/>
          <a:ext cx="2326646" cy="709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дидактика (теория обучения)</a:t>
          </a:r>
          <a:endParaRPr lang="ru-RU" sz="1800" b="1" kern="1200" dirty="0"/>
        </a:p>
      </dsp:txBody>
      <dsp:txXfrm>
        <a:off x="2754637" y="1072333"/>
        <a:ext cx="2326646" cy="709343"/>
      </dsp:txXfrm>
    </dsp:sp>
    <dsp:sp modelId="{69FF4A4C-9985-4432-991D-EE84D1ED0EFD}">
      <dsp:nvSpPr>
        <dsp:cNvPr id="0" name=""/>
        <dsp:cNvSpPr/>
      </dsp:nvSpPr>
      <dsp:spPr>
        <a:xfrm>
          <a:off x="2754637" y="1959012"/>
          <a:ext cx="2326646" cy="709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теория воспитания</a:t>
          </a:r>
          <a:endParaRPr lang="ru-RU" sz="1800" b="1" kern="1200" dirty="0"/>
        </a:p>
      </dsp:txBody>
      <dsp:txXfrm>
        <a:off x="2754637" y="1959012"/>
        <a:ext cx="2326646" cy="709343"/>
      </dsp:txXfrm>
    </dsp:sp>
    <dsp:sp modelId="{47F2DCDD-9689-4EF6-BACD-8C358B15E627}">
      <dsp:nvSpPr>
        <dsp:cNvPr id="0" name=""/>
        <dsp:cNvSpPr/>
      </dsp:nvSpPr>
      <dsp:spPr>
        <a:xfrm>
          <a:off x="2754637" y="2845691"/>
          <a:ext cx="2326646" cy="709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управление образовательными системами</a:t>
          </a:r>
          <a:endParaRPr lang="ru-RU" sz="1800" b="1" kern="1200" dirty="0"/>
        </a:p>
      </dsp:txBody>
      <dsp:txXfrm>
        <a:off x="2754637" y="2845691"/>
        <a:ext cx="2326646" cy="7093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FBB7C-27A5-4EFA-BA52-AF6EBB30CE15}">
      <dsp:nvSpPr>
        <dsp:cNvPr id="0" name=""/>
        <dsp:cNvSpPr/>
      </dsp:nvSpPr>
      <dsp:spPr>
        <a:xfrm>
          <a:off x="2794084" y="2016224"/>
          <a:ext cx="440760" cy="1679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380" y="0"/>
              </a:lnTo>
              <a:lnTo>
                <a:pt x="220380" y="1679727"/>
              </a:lnTo>
              <a:lnTo>
                <a:pt x="440760" y="16797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971049" y="2812672"/>
        <a:ext cx="86829" cy="86829"/>
      </dsp:txXfrm>
    </dsp:sp>
    <dsp:sp modelId="{B10EE88F-3098-4804-9409-F81C7EC571C1}">
      <dsp:nvSpPr>
        <dsp:cNvPr id="0" name=""/>
        <dsp:cNvSpPr/>
      </dsp:nvSpPr>
      <dsp:spPr>
        <a:xfrm>
          <a:off x="2794084" y="2016224"/>
          <a:ext cx="440760" cy="839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380" y="0"/>
              </a:lnTo>
              <a:lnTo>
                <a:pt x="220380" y="839863"/>
              </a:lnTo>
              <a:lnTo>
                <a:pt x="440760" y="83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2990752" y="2412443"/>
        <a:ext cx="47424" cy="47424"/>
      </dsp:txXfrm>
    </dsp:sp>
    <dsp:sp modelId="{C387A82C-0361-4168-95B3-521DBEDDAEF3}">
      <dsp:nvSpPr>
        <dsp:cNvPr id="0" name=""/>
        <dsp:cNvSpPr/>
      </dsp:nvSpPr>
      <dsp:spPr>
        <a:xfrm>
          <a:off x="2794084" y="1970504"/>
          <a:ext cx="4407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760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3003445" y="2005204"/>
        <a:ext cx="22038" cy="22038"/>
      </dsp:txXfrm>
    </dsp:sp>
    <dsp:sp modelId="{A0813F98-934E-4EEA-83FC-1EAA338495F4}">
      <dsp:nvSpPr>
        <dsp:cNvPr id="0" name=""/>
        <dsp:cNvSpPr/>
      </dsp:nvSpPr>
      <dsp:spPr>
        <a:xfrm>
          <a:off x="2794084" y="1176360"/>
          <a:ext cx="440760" cy="839863"/>
        </a:xfrm>
        <a:custGeom>
          <a:avLst/>
          <a:gdLst/>
          <a:ahLst/>
          <a:cxnLst/>
          <a:rect l="0" t="0" r="0" b="0"/>
          <a:pathLst>
            <a:path>
              <a:moveTo>
                <a:pt x="0" y="839863"/>
              </a:moveTo>
              <a:lnTo>
                <a:pt x="220380" y="839863"/>
              </a:lnTo>
              <a:lnTo>
                <a:pt x="220380" y="0"/>
              </a:lnTo>
              <a:lnTo>
                <a:pt x="4407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/>
        </a:p>
      </dsp:txBody>
      <dsp:txXfrm>
        <a:off x="2990752" y="1572579"/>
        <a:ext cx="47424" cy="47424"/>
      </dsp:txXfrm>
    </dsp:sp>
    <dsp:sp modelId="{757A0B61-168B-4DDE-92DE-2159821815F6}">
      <dsp:nvSpPr>
        <dsp:cNvPr id="0" name=""/>
        <dsp:cNvSpPr/>
      </dsp:nvSpPr>
      <dsp:spPr>
        <a:xfrm>
          <a:off x="2794084" y="336496"/>
          <a:ext cx="440760" cy="1679727"/>
        </a:xfrm>
        <a:custGeom>
          <a:avLst/>
          <a:gdLst/>
          <a:ahLst/>
          <a:cxnLst/>
          <a:rect l="0" t="0" r="0" b="0"/>
          <a:pathLst>
            <a:path>
              <a:moveTo>
                <a:pt x="0" y="1679727"/>
              </a:moveTo>
              <a:lnTo>
                <a:pt x="220380" y="1679727"/>
              </a:lnTo>
              <a:lnTo>
                <a:pt x="220380" y="0"/>
              </a:lnTo>
              <a:lnTo>
                <a:pt x="4407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/>
        </a:p>
      </dsp:txBody>
      <dsp:txXfrm>
        <a:off x="2971049" y="1132945"/>
        <a:ext cx="86829" cy="86829"/>
      </dsp:txXfrm>
    </dsp:sp>
    <dsp:sp modelId="{16FDDEAA-A958-4622-9CCD-512727390784}">
      <dsp:nvSpPr>
        <dsp:cNvPr id="0" name=""/>
        <dsp:cNvSpPr/>
      </dsp:nvSpPr>
      <dsp:spPr>
        <a:xfrm rot="16200000">
          <a:off x="690004" y="1680278"/>
          <a:ext cx="3536267" cy="6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Возрастная педагогика</a:t>
          </a:r>
          <a:endParaRPr lang="ru-RU" sz="1600" b="1" kern="1200" dirty="0"/>
        </a:p>
      </dsp:txBody>
      <dsp:txXfrm>
        <a:off x="690004" y="1680278"/>
        <a:ext cx="3536267" cy="671890"/>
      </dsp:txXfrm>
    </dsp:sp>
    <dsp:sp modelId="{2FDA1C36-75E5-4965-9393-A0288C3418AE}">
      <dsp:nvSpPr>
        <dsp:cNvPr id="0" name=""/>
        <dsp:cNvSpPr/>
      </dsp:nvSpPr>
      <dsp:spPr>
        <a:xfrm>
          <a:off x="3234844" y="551"/>
          <a:ext cx="2203802" cy="6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дошкольная    педагогика</a:t>
          </a:r>
          <a:endParaRPr lang="ru-RU" sz="1600" b="1" kern="1200" dirty="0"/>
        </a:p>
      </dsp:txBody>
      <dsp:txXfrm>
        <a:off x="3234844" y="551"/>
        <a:ext cx="2203802" cy="671890"/>
      </dsp:txXfrm>
    </dsp:sp>
    <dsp:sp modelId="{B4F8E2D1-AD49-475A-85E7-AAA73FF5A5BB}">
      <dsp:nvSpPr>
        <dsp:cNvPr id="0" name=""/>
        <dsp:cNvSpPr/>
      </dsp:nvSpPr>
      <dsp:spPr>
        <a:xfrm>
          <a:off x="3234844" y="840414"/>
          <a:ext cx="2203802" cy="6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педагогика начальной школы</a:t>
          </a:r>
          <a:endParaRPr lang="ru-RU" sz="1600" b="1" kern="1200" dirty="0"/>
        </a:p>
      </dsp:txBody>
      <dsp:txXfrm>
        <a:off x="3234844" y="840414"/>
        <a:ext cx="2203802" cy="671890"/>
      </dsp:txXfrm>
    </dsp:sp>
    <dsp:sp modelId="{3615757F-5CAE-4DD0-9844-A6FA2DFBD1CA}">
      <dsp:nvSpPr>
        <dsp:cNvPr id="0" name=""/>
        <dsp:cNvSpPr/>
      </dsp:nvSpPr>
      <dsp:spPr>
        <a:xfrm>
          <a:off x="3234844" y="1680278"/>
          <a:ext cx="2203802" cy="6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педагогика средней школы</a:t>
          </a:r>
          <a:endParaRPr lang="ru-RU" sz="1600" b="1" kern="1200" dirty="0"/>
        </a:p>
      </dsp:txBody>
      <dsp:txXfrm>
        <a:off x="3234844" y="1680278"/>
        <a:ext cx="2203802" cy="671890"/>
      </dsp:txXfrm>
    </dsp:sp>
    <dsp:sp modelId="{10059960-1B05-4169-BCDE-DE1F1B9953C3}">
      <dsp:nvSpPr>
        <dsp:cNvPr id="0" name=""/>
        <dsp:cNvSpPr/>
      </dsp:nvSpPr>
      <dsp:spPr>
        <a:xfrm>
          <a:off x="3234844" y="2520142"/>
          <a:ext cx="2203802" cy="6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педагогика высшей школы</a:t>
          </a:r>
          <a:endParaRPr lang="ru-RU" sz="1600" b="1" kern="1200" dirty="0">
            <a:solidFill>
              <a:srgbClr val="FFFF00"/>
            </a:solidFill>
          </a:endParaRPr>
        </a:p>
      </dsp:txBody>
      <dsp:txXfrm>
        <a:off x="3234844" y="2520142"/>
        <a:ext cx="2203802" cy="671890"/>
      </dsp:txXfrm>
    </dsp:sp>
    <dsp:sp modelId="{2C581419-16D2-45C2-9CFE-02E07DC6E7B0}">
      <dsp:nvSpPr>
        <dsp:cNvPr id="0" name=""/>
        <dsp:cNvSpPr/>
      </dsp:nvSpPr>
      <dsp:spPr>
        <a:xfrm>
          <a:off x="3234844" y="3360005"/>
          <a:ext cx="2203802" cy="671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педагогика</a:t>
          </a:r>
          <a:r>
            <a:rPr lang="ru-RU" sz="1600" b="1" kern="1200" dirty="0" smtClean="0">
              <a:solidFill>
                <a:srgbClr val="FFFF00"/>
              </a:solidFill>
            </a:rPr>
            <a:t> </a:t>
          </a:r>
          <a:r>
            <a:rPr lang="ru-RU" sz="1600" b="1" kern="1200" dirty="0" smtClean="0">
              <a:solidFill>
                <a:schemeClr val="bg1"/>
              </a:solidFill>
            </a:rPr>
            <a:t>взрослых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234844" y="3360005"/>
        <a:ext cx="2203802" cy="671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A2353-97B2-417C-89A6-4BE9060ABEE5}">
      <dsp:nvSpPr>
        <dsp:cNvPr id="0" name=""/>
        <dsp:cNvSpPr/>
      </dsp:nvSpPr>
      <dsp:spPr>
        <a:xfrm>
          <a:off x="6833267" y="1648760"/>
          <a:ext cx="204267" cy="256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157"/>
              </a:lnTo>
              <a:lnTo>
                <a:pt x="204267" y="2560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46465-47F2-4052-A3C3-1F386B9BC726}">
      <dsp:nvSpPr>
        <dsp:cNvPr id="0" name=""/>
        <dsp:cNvSpPr/>
      </dsp:nvSpPr>
      <dsp:spPr>
        <a:xfrm>
          <a:off x="6833267" y="1648760"/>
          <a:ext cx="204267" cy="1593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89"/>
              </a:lnTo>
              <a:lnTo>
                <a:pt x="204267" y="15932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952CE-A99E-4690-BFCE-A745DB303E77}">
      <dsp:nvSpPr>
        <dsp:cNvPr id="0" name=""/>
        <dsp:cNvSpPr/>
      </dsp:nvSpPr>
      <dsp:spPr>
        <a:xfrm>
          <a:off x="6833267" y="1648760"/>
          <a:ext cx="204267" cy="62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421"/>
              </a:lnTo>
              <a:lnTo>
                <a:pt x="204267" y="626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43C9F-CE27-42CF-A1F5-8D1E8BA2CF18}">
      <dsp:nvSpPr>
        <dsp:cNvPr id="0" name=""/>
        <dsp:cNvSpPr/>
      </dsp:nvSpPr>
      <dsp:spPr>
        <a:xfrm>
          <a:off x="4906340" y="681892"/>
          <a:ext cx="2471641" cy="285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87"/>
              </a:lnTo>
              <a:lnTo>
                <a:pt x="2471641" y="142987"/>
              </a:lnTo>
              <a:lnTo>
                <a:pt x="2471641" y="2859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F8758-DDD6-4B8F-A63C-94872A4626C2}">
      <dsp:nvSpPr>
        <dsp:cNvPr id="0" name=""/>
        <dsp:cNvSpPr/>
      </dsp:nvSpPr>
      <dsp:spPr>
        <a:xfrm>
          <a:off x="4906340" y="681892"/>
          <a:ext cx="823880" cy="285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987"/>
              </a:lnTo>
              <a:lnTo>
                <a:pt x="823880" y="142987"/>
              </a:lnTo>
              <a:lnTo>
                <a:pt x="823880" y="2859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95409-83BF-43AD-B43C-25D4AC1BA10E}">
      <dsp:nvSpPr>
        <dsp:cNvPr id="0" name=""/>
        <dsp:cNvSpPr/>
      </dsp:nvSpPr>
      <dsp:spPr>
        <a:xfrm>
          <a:off x="3537746" y="1648760"/>
          <a:ext cx="204267" cy="352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7025"/>
              </a:lnTo>
              <a:lnTo>
                <a:pt x="204267" y="3527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D9B3-8153-4BF3-9D59-7E6CC420B016}">
      <dsp:nvSpPr>
        <dsp:cNvPr id="0" name=""/>
        <dsp:cNvSpPr/>
      </dsp:nvSpPr>
      <dsp:spPr>
        <a:xfrm>
          <a:off x="3537746" y="1648760"/>
          <a:ext cx="204267" cy="256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157"/>
              </a:lnTo>
              <a:lnTo>
                <a:pt x="204267" y="2560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DB76D-EB3E-4301-B592-8BB0192DDEA6}">
      <dsp:nvSpPr>
        <dsp:cNvPr id="0" name=""/>
        <dsp:cNvSpPr/>
      </dsp:nvSpPr>
      <dsp:spPr>
        <a:xfrm>
          <a:off x="3537746" y="1648760"/>
          <a:ext cx="204267" cy="1593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89"/>
              </a:lnTo>
              <a:lnTo>
                <a:pt x="204267" y="15932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81408-EF5A-4643-BE49-2221B5D12A16}">
      <dsp:nvSpPr>
        <dsp:cNvPr id="0" name=""/>
        <dsp:cNvSpPr/>
      </dsp:nvSpPr>
      <dsp:spPr>
        <a:xfrm>
          <a:off x="3537746" y="1648760"/>
          <a:ext cx="204267" cy="62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421"/>
              </a:lnTo>
              <a:lnTo>
                <a:pt x="204267" y="626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F01C1-E272-4101-A45B-15627633BA14}">
      <dsp:nvSpPr>
        <dsp:cNvPr id="0" name=""/>
        <dsp:cNvSpPr/>
      </dsp:nvSpPr>
      <dsp:spPr>
        <a:xfrm>
          <a:off x="4082460" y="681892"/>
          <a:ext cx="823880" cy="285975"/>
        </a:xfrm>
        <a:custGeom>
          <a:avLst/>
          <a:gdLst/>
          <a:ahLst/>
          <a:cxnLst/>
          <a:rect l="0" t="0" r="0" b="0"/>
          <a:pathLst>
            <a:path>
              <a:moveTo>
                <a:pt x="823880" y="0"/>
              </a:moveTo>
              <a:lnTo>
                <a:pt x="823880" y="142987"/>
              </a:lnTo>
              <a:lnTo>
                <a:pt x="0" y="142987"/>
              </a:lnTo>
              <a:lnTo>
                <a:pt x="0" y="2859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4CB84-BAAC-4A2D-AF29-FDEFC218A3DB}">
      <dsp:nvSpPr>
        <dsp:cNvPr id="0" name=""/>
        <dsp:cNvSpPr/>
      </dsp:nvSpPr>
      <dsp:spPr>
        <a:xfrm>
          <a:off x="1889985" y="1648760"/>
          <a:ext cx="204267" cy="352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7025"/>
              </a:lnTo>
              <a:lnTo>
                <a:pt x="204267" y="35270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14B4E-E0F9-4B01-84E0-0B9D63A327EE}">
      <dsp:nvSpPr>
        <dsp:cNvPr id="0" name=""/>
        <dsp:cNvSpPr/>
      </dsp:nvSpPr>
      <dsp:spPr>
        <a:xfrm>
          <a:off x="1889985" y="1648760"/>
          <a:ext cx="204267" cy="256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0157"/>
              </a:lnTo>
              <a:lnTo>
                <a:pt x="204267" y="25601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96E20-0854-43C2-9349-53EBF07B0839}">
      <dsp:nvSpPr>
        <dsp:cNvPr id="0" name=""/>
        <dsp:cNvSpPr/>
      </dsp:nvSpPr>
      <dsp:spPr>
        <a:xfrm>
          <a:off x="1889985" y="1648760"/>
          <a:ext cx="204267" cy="1593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3289"/>
              </a:lnTo>
              <a:lnTo>
                <a:pt x="204267" y="15932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AEADB-9851-41A1-8045-76CC5886DB5A}">
      <dsp:nvSpPr>
        <dsp:cNvPr id="0" name=""/>
        <dsp:cNvSpPr/>
      </dsp:nvSpPr>
      <dsp:spPr>
        <a:xfrm>
          <a:off x="1889985" y="1648760"/>
          <a:ext cx="204267" cy="626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421"/>
              </a:lnTo>
              <a:lnTo>
                <a:pt x="204267" y="6264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F86CE-719C-4037-89D5-1D403A41E126}">
      <dsp:nvSpPr>
        <dsp:cNvPr id="0" name=""/>
        <dsp:cNvSpPr/>
      </dsp:nvSpPr>
      <dsp:spPr>
        <a:xfrm>
          <a:off x="2434699" y="681892"/>
          <a:ext cx="2471641" cy="285975"/>
        </a:xfrm>
        <a:custGeom>
          <a:avLst/>
          <a:gdLst/>
          <a:ahLst/>
          <a:cxnLst/>
          <a:rect l="0" t="0" r="0" b="0"/>
          <a:pathLst>
            <a:path>
              <a:moveTo>
                <a:pt x="2471641" y="0"/>
              </a:moveTo>
              <a:lnTo>
                <a:pt x="2471641" y="142987"/>
              </a:lnTo>
              <a:lnTo>
                <a:pt x="0" y="142987"/>
              </a:lnTo>
              <a:lnTo>
                <a:pt x="0" y="2859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EDC51-9F6B-46FF-8611-2EA2CC54F262}">
      <dsp:nvSpPr>
        <dsp:cNvPr id="0" name=""/>
        <dsp:cNvSpPr/>
      </dsp:nvSpPr>
      <dsp:spPr>
        <a:xfrm>
          <a:off x="4225447" y="999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Педагогика</a:t>
          </a:r>
          <a:endParaRPr lang="ru-RU" sz="1200" kern="1200" dirty="0"/>
        </a:p>
      </dsp:txBody>
      <dsp:txXfrm>
        <a:off x="4225447" y="999"/>
        <a:ext cx="1361785" cy="680892"/>
      </dsp:txXfrm>
    </dsp:sp>
    <dsp:sp modelId="{5F97AA94-9701-474A-A8E4-11C5A72493CB}">
      <dsp:nvSpPr>
        <dsp:cNvPr id="0" name=""/>
        <dsp:cNvSpPr/>
      </dsp:nvSpPr>
      <dsp:spPr>
        <a:xfrm>
          <a:off x="1753806" y="967867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Специальная педагогика</a:t>
          </a:r>
          <a:endParaRPr lang="ru-RU" sz="1200" kern="1200" dirty="0"/>
        </a:p>
      </dsp:txBody>
      <dsp:txXfrm>
        <a:off x="1753806" y="967867"/>
        <a:ext cx="1361785" cy="680892"/>
      </dsp:txXfrm>
    </dsp:sp>
    <dsp:sp modelId="{79E4D5B7-2928-4478-88B9-5B50AE8EA420}">
      <dsp:nvSpPr>
        <dsp:cNvPr id="0" name=""/>
        <dsp:cNvSpPr/>
      </dsp:nvSpPr>
      <dsp:spPr>
        <a:xfrm>
          <a:off x="2094253" y="1934735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тифлопедагогика </a:t>
          </a:r>
          <a:endParaRPr lang="ru-RU" sz="1200" kern="1200" dirty="0"/>
        </a:p>
      </dsp:txBody>
      <dsp:txXfrm>
        <a:off x="2094253" y="1934735"/>
        <a:ext cx="1361785" cy="680892"/>
      </dsp:txXfrm>
    </dsp:sp>
    <dsp:sp modelId="{AC4723D7-DC08-4C8C-8DC8-91E44209BD82}">
      <dsp:nvSpPr>
        <dsp:cNvPr id="0" name=""/>
        <dsp:cNvSpPr/>
      </dsp:nvSpPr>
      <dsp:spPr>
        <a:xfrm>
          <a:off x="2094253" y="2901603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сурдопедагогика</a:t>
          </a:r>
          <a:endParaRPr lang="ru-RU" sz="1200" kern="1200" dirty="0"/>
        </a:p>
      </dsp:txBody>
      <dsp:txXfrm>
        <a:off x="2094253" y="2901603"/>
        <a:ext cx="1361785" cy="680892"/>
      </dsp:txXfrm>
    </dsp:sp>
    <dsp:sp modelId="{92787130-C825-430C-AB0E-1AE0986FAE72}">
      <dsp:nvSpPr>
        <dsp:cNvPr id="0" name=""/>
        <dsp:cNvSpPr/>
      </dsp:nvSpPr>
      <dsp:spPr>
        <a:xfrm>
          <a:off x="2094253" y="3868471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олигофренопедагогика</a:t>
          </a:r>
          <a:endParaRPr lang="ru-RU" sz="1200" kern="1200" dirty="0"/>
        </a:p>
      </dsp:txBody>
      <dsp:txXfrm>
        <a:off x="2094253" y="3868471"/>
        <a:ext cx="1361785" cy="680892"/>
      </dsp:txXfrm>
    </dsp:sp>
    <dsp:sp modelId="{957F8F7F-F928-43E2-BCA4-D4A9A0FA16FD}">
      <dsp:nvSpPr>
        <dsp:cNvPr id="0" name=""/>
        <dsp:cNvSpPr/>
      </dsp:nvSpPr>
      <dsp:spPr>
        <a:xfrm>
          <a:off x="2094253" y="4835339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логопедия</a:t>
          </a:r>
          <a:endParaRPr lang="ru-RU" sz="1200" kern="1200" dirty="0"/>
        </a:p>
      </dsp:txBody>
      <dsp:txXfrm>
        <a:off x="2094253" y="4835339"/>
        <a:ext cx="1361785" cy="680892"/>
      </dsp:txXfrm>
    </dsp:sp>
    <dsp:sp modelId="{A6713721-075B-47A4-8298-632B441589F5}">
      <dsp:nvSpPr>
        <dsp:cNvPr id="0" name=""/>
        <dsp:cNvSpPr/>
      </dsp:nvSpPr>
      <dsp:spPr>
        <a:xfrm>
          <a:off x="3401567" y="967867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Профессиональная педагогика</a:t>
          </a:r>
          <a:endParaRPr lang="ru-RU" sz="1200" kern="1200" dirty="0"/>
        </a:p>
      </dsp:txBody>
      <dsp:txXfrm>
        <a:off x="3401567" y="967867"/>
        <a:ext cx="1361785" cy="680892"/>
      </dsp:txXfrm>
    </dsp:sp>
    <dsp:sp modelId="{0F3AE5A5-AA1C-4291-920A-26404832BC1E}">
      <dsp:nvSpPr>
        <dsp:cNvPr id="0" name=""/>
        <dsp:cNvSpPr/>
      </dsp:nvSpPr>
      <dsp:spPr>
        <a:xfrm>
          <a:off x="3742013" y="1934735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музейная</a:t>
          </a:r>
          <a:endParaRPr lang="ru-RU" sz="1200" kern="1200" dirty="0"/>
        </a:p>
      </dsp:txBody>
      <dsp:txXfrm>
        <a:off x="3742013" y="1934735"/>
        <a:ext cx="1361785" cy="680892"/>
      </dsp:txXfrm>
    </dsp:sp>
    <dsp:sp modelId="{9F2DCDB3-5325-4B8B-9A29-28E3F4E79DDC}">
      <dsp:nvSpPr>
        <dsp:cNvPr id="0" name=""/>
        <dsp:cNvSpPr/>
      </dsp:nvSpPr>
      <dsp:spPr>
        <a:xfrm>
          <a:off x="3742013" y="2901603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инженерная</a:t>
          </a:r>
          <a:endParaRPr lang="ru-RU" sz="1200" kern="1200" dirty="0"/>
        </a:p>
      </dsp:txBody>
      <dsp:txXfrm>
        <a:off x="3742013" y="2901603"/>
        <a:ext cx="1361785" cy="680892"/>
      </dsp:txXfrm>
    </dsp:sp>
    <dsp:sp modelId="{17BD55FA-66A5-430F-8B72-C8B68247C26B}">
      <dsp:nvSpPr>
        <dsp:cNvPr id="0" name=""/>
        <dsp:cNvSpPr/>
      </dsp:nvSpPr>
      <dsp:spPr>
        <a:xfrm>
          <a:off x="3742013" y="3868471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военная</a:t>
          </a:r>
          <a:endParaRPr lang="ru-RU" sz="1200" kern="1200" dirty="0"/>
        </a:p>
      </dsp:txBody>
      <dsp:txXfrm>
        <a:off x="3742013" y="3868471"/>
        <a:ext cx="1361785" cy="680892"/>
      </dsp:txXfrm>
    </dsp:sp>
    <dsp:sp modelId="{BF71BC68-6F4E-4632-BE1A-B20F776005CF}">
      <dsp:nvSpPr>
        <dsp:cNvPr id="0" name=""/>
        <dsp:cNvSpPr/>
      </dsp:nvSpPr>
      <dsp:spPr>
        <a:xfrm>
          <a:off x="3742013" y="4835339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спортивная и др.</a:t>
          </a:r>
          <a:endParaRPr lang="ru-RU" sz="1200" kern="1200" dirty="0"/>
        </a:p>
      </dsp:txBody>
      <dsp:txXfrm>
        <a:off x="3742013" y="4835339"/>
        <a:ext cx="1361785" cy="680892"/>
      </dsp:txXfrm>
    </dsp:sp>
    <dsp:sp modelId="{821959DE-1E5A-4BFF-8EBE-4F655558757A}">
      <dsp:nvSpPr>
        <dsp:cNvPr id="0" name=""/>
        <dsp:cNvSpPr/>
      </dsp:nvSpPr>
      <dsp:spPr>
        <a:xfrm>
          <a:off x="5049328" y="967867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Социальная педагогика</a:t>
          </a:r>
          <a:endParaRPr lang="ru-RU" sz="1200" kern="1200" dirty="0"/>
        </a:p>
      </dsp:txBody>
      <dsp:txXfrm>
        <a:off x="5049328" y="967867"/>
        <a:ext cx="1361785" cy="680892"/>
      </dsp:txXfrm>
    </dsp:sp>
    <dsp:sp modelId="{1F5FB2AC-4386-4395-9AE5-8104392D56BC}">
      <dsp:nvSpPr>
        <dsp:cNvPr id="0" name=""/>
        <dsp:cNvSpPr/>
      </dsp:nvSpPr>
      <dsp:spPr>
        <a:xfrm>
          <a:off x="6697089" y="967867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Методики преподавания различных дисциплин</a:t>
          </a:r>
          <a:endParaRPr lang="ru-RU" sz="1200" kern="1200" dirty="0"/>
        </a:p>
      </dsp:txBody>
      <dsp:txXfrm>
        <a:off x="6697089" y="967867"/>
        <a:ext cx="1361785" cy="680892"/>
      </dsp:txXfrm>
    </dsp:sp>
    <dsp:sp modelId="{56737C5A-C40B-47E0-B959-F6518C53FDE4}">
      <dsp:nvSpPr>
        <dsp:cNvPr id="0" name=""/>
        <dsp:cNvSpPr/>
      </dsp:nvSpPr>
      <dsp:spPr>
        <a:xfrm>
          <a:off x="7037535" y="1934735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химии</a:t>
          </a:r>
          <a:endParaRPr lang="ru-RU" sz="1200" kern="1200" dirty="0"/>
        </a:p>
      </dsp:txBody>
      <dsp:txXfrm>
        <a:off x="7037535" y="1934735"/>
        <a:ext cx="1361785" cy="680892"/>
      </dsp:txXfrm>
    </dsp:sp>
    <dsp:sp modelId="{37B41DF9-455E-4107-B3AC-5721B38B6A1A}">
      <dsp:nvSpPr>
        <dsp:cNvPr id="0" name=""/>
        <dsp:cNvSpPr/>
      </dsp:nvSpPr>
      <dsp:spPr>
        <a:xfrm>
          <a:off x="7037535" y="2901603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математики</a:t>
          </a:r>
          <a:endParaRPr lang="ru-RU" sz="1200" kern="1200" dirty="0"/>
        </a:p>
      </dsp:txBody>
      <dsp:txXfrm>
        <a:off x="7037535" y="2901603"/>
        <a:ext cx="1361785" cy="680892"/>
      </dsp:txXfrm>
    </dsp:sp>
    <dsp:sp modelId="{E5A37889-5B66-40B8-AFDF-34BD4594621A}">
      <dsp:nvSpPr>
        <dsp:cNvPr id="0" name=""/>
        <dsp:cNvSpPr/>
      </dsp:nvSpPr>
      <dsp:spPr>
        <a:xfrm>
          <a:off x="7037535" y="3868471"/>
          <a:ext cx="1361785" cy="680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истории и др.</a:t>
          </a:r>
          <a:endParaRPr lang="ru-RU" sz="1200" kern="1200" dirty="0"/>
        </a:p>
      </dsp:txBody>
      <dsp:txXfrm>
        <a:off x="7037535" y="3868471"/>
        <a:ext cx="1361785" cy="680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9A1EE-F829-41A3-961D-F959919D11D3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5B32-3F84-401E-BC3B-D5C74F88E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2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51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68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0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07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0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4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89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44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47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76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0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79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07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088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4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75B32-3F84-401E-BC3B-D5C74F88EBE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ological.slovaronlin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ookz.ru/authors/robert-nemov/psiholog_349/1-psiholog_349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kemsma.ru/mediawiki/images/8/83/%D0%91%D0%BE%D1%80%D0%B4%D0%BE%D0%B2%D1%81%D0%BA%D0%B0%D1%8F_%D0%9D.%D0%92.,_%D0%A0%D0%B5%D0%B0%D0%BD_%D0%90.%D0%90._''%D0%9F%D0%B5%D0%B4%D0%B0%D0%B3%D0%BE%D0%B3%D0%B8%D0%BA%D0%B0''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TYZCS_B0AoXx7Yz4koyFqvqC7zWc6HM/view?usp=shari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vseobr.com/" TargetMode="External"/><Relationship Id="rId4" Type="http://schemas.openxmlformats.org/officeDocument/2006/relationships/hyperlink" Target="http://studyglobe.r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ru/vu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hyperlink" Target="http://5top100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://bookz.ru/authors/robert-nemov/psiholog_349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Психология </a:t>
            </a:r>
            <a:br>
              <a:rPr lang="ru-RU" b="1" dirty="0" smtClean="0"/>
            </a:br>
            <a:r>
              <a:rPr lang="ru-RU" b="1" dirty="0" smtClean="0"/>
              <a:t>и педагогика высшей школы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9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/>
              <a:t>Психология как наука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2565" y="1916832"/>
            <a:ext cx="792585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spc="-90" dirty="0"/>
              <a:t>Психология</a:t>
            </a:r>
            <a:r>
              <a:rPr lang="ru-RU" sz="2400" spc="-90" dirty="0"/>
              <a:t> – наука о закономерностях развития и функционирования психики как особой формы жизнедеятельности. </a:t>
            </a:r>
            <a:endParaRPr lang="ru-RU" sz="2400" spc="-90" dirty="0" smtClean="0"/>
          </a:p>
          <a:p>
            <a:pPr>
              <a:spcAft>
                <a:spcPts val="600"/>
              </a:spcAft>
              <a:defRPr/>
            </a:pPr>
            <a:endParaRPr lang="ru-RU" sz="2400" spc="-90" dirty="0"/>
          </a:p>
          <a:p>
            <a:pPr>
              <a:spcAft>
                <a:spcPts val="600"/>
              </a:spcAft>
              <a:defRPr/>
            </a:pPr>
            <a:r>
              <a:rPr lang="ru-RU" sz="2400" b="1" spc="-90" dirty="0" smtClean="0"/>
              <a:t>Психика</a:t>
            </a:r>
            <a:r>
              <a:rPr lang="ru-RU" sz="2400" spc="-90" dirty="0" smtClean="0"/>
              <a:t> </a:t>
            </a:r>
            <a:r>
              <a:rPr lang="ru-RU" sz="2400" spc="-90" dirty="0"/>
              <a:t>- форма активного отображения субъектом объективной реальности, возникающая в процессе взаимодействия высокоорганизованных живых существ с внешним миром и осуществляющая в их поведении (деятельности) регулятивную функцию.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6237312"/>
            <a:ext cx="361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hlinkClick r:id="rId3"/>
              </a:rPr>
              <a:t>Большой психологический словарь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971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/>
              <a:t>Структура психологии (1)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15" y="1628800"/>
            <a:ext cx="763721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25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/>
              <a:t>Структура психологии (2)</a:t>
            </a:r>
            <a:endParaRPr lang="ru-RU" sz="3600" dirty="0"/>
          </a:p>
        </p:txBody>
      </p:sp>
      <p:pic>
        <p:nvPicPr>
          <p:cNvPr id="3074" name="Picture 2" descr="http://ok-t.ru/img/baza7/Obshaya-1383542876.files/image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8" y="1556792"/>
            <a:ext cx="8093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6021288"/>
            <a:ext cx="6879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+mj-lt"/>
              </a:rPr>
              <a:t>Специальные отрасли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психологии, связанные </a:t>
            </a:r>
            <a:r>
              <a:rPr lang="ru-RU" sz="2000" b="1" dirty="0">
                <a:solidFill>
                  <a:srgbClr val="0070C0"/>
                </a:solidFill>
                <a:latin typeface="+mj-lt"/>
              </a:rPr>
              <a:t>с теорией и практикой обучения и </a:t>
            </a: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воспитания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9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/>
              <a:t>Психология </a:t>
            </a:r>
            <a:r>
              <a:rPr lang="ru-RU" sz="3600" spc="-90" dirty="0" smtClean="0">
                <a:solidFill>
                  <a:schemeClr val="bg1">
                    <a:lumMod val="75000"/>
                  </a:schemeClr>
                </a:solidFill>
              </a:rPr>
              <a:t>и педагогика </a:t>
            </a:r>
            <a:r>
              <a:rPr lang="ru-RU" sz="3600" spc="-90" dirty="0" smtClean="0"/>
              <a:t>высшей школы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687976"/>
            <a:ext cx="6988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Предметом  психологии высшей  </a:t>
            </a:r>
            <a:r>
              <a:rPr lang="ru-RU" b="1" dirty="0">
                <a:latin typeface="+mj-lt"/>
              </a:rPr>
              <a:t>школы  </a:t>
            </a:r>
            <a:r>
              <a:rPr lang="ru-RU" dirty="0">
                <a:latin typeface="+mj-lt"/>
              </a:rPr>
              <a:t>являются </a:t>
            </a:r>
            <a:r>
              <a:rPr lang="ru-RU" dirty="0" smtClean="0">
                <a:latin typeface="+mj-lt"/>
              </a:rPr>
              <a:t>индивидуальные </a:t>
            </a:r>
            <a:r>
              <a:rPr lang="ru-RU" dirty="0">
                <a:latin typeface="+mj-lt"/>
              </a:rPr>
              <a:t>и групповые психические явления, их сущность, закономерности развития и </a:t>
            </a:r>
            <a:r>
              <a:rPr lang="ru-RU" dirty="0" smtClean="0">
                <a:latin typeface="+mj-lt"/>
              </a:rPr>
              <a:t>формирования</a:t>
            </a:r>
            <a:r>
              <a:rPr lang="ru-RU" dirty="0">
                <a:latin typeface="+mj-lt"/>
              </a:rPr>
              <a:t>, место и роль в деятельности и поведении преподавателей </a:t>
            </a:r>
            <a:r>
              <a:rPr lang="ru-RU" dirty="0" smtClean="0">
                <a:latin typeface="+mj-lt"/>
              </a:rPr>
              <a:t>и обучающихся.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90814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Объект </a:t>
            </a:r>
            <a:r>
              <a:rPr lang="ru-RU" dirty="0" smtClean="0">
                <a:latin typeface="+mj-lt"/>
              </a:rPr>
              <a:t>науки – это </a:t>
            </a:r>
            <a:r>
              <a:rPr lang="ru-RU" dirty="0">
                <a:latin typeface="+mj-lt"/>
              </a:rPr>
              <a:t>часть </a:t>
            </a:r>
            <a:r>
              <a:rPr lang="ru-RU" dirty="0" smtClean="0">
                <a:latin typeface="+mj-lt"/>
              </a:rPr>
              <a:t>объективной </a:t>
            </a:r>
            <a:r>
              <a:rPr lang="ru-RU" dirty="0">
                <a:latin typeface="+mj-lt"/>
              </a:rPr>
              <a:t>реальности, существующей независимо от нашей </a:t>
            </a:r>
            <a:r>
              <a:rPr lang="ru-RU" dirty="0" smtClean="0">
                <a:latin typeface="+mj-lt"/>
              </a:rPr>
              <a:t>воли</a:t>
            </a:r>
            <a:r>
              <a:rPr lang="ru-RU" dirty="0">
                <a:latin typeface="+mj-lt"/>
              </a:rPr>
              <a:t>, нашего сознания, которую надлежит исследовать. </a:t>
            </a: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Объектами </a:t>
            </a:r>
            <a:r>
              <a:rPr lang="ru-RU" b="1" dirty="0">
                <a:latin typeface="+mj-lt"/>
              </a:rPr>
              <a:t>психологии высшей школы </a:t>
            </a:r>
            <a:r>
              <a:rPr lang="ru-RU" dirty="0" smtClean="0">
                <a:latin typeface="+mj-lt"/>
              </a:rPr>
              <a:t>являются </a:t>
            </a:r>
            <a:r>
              <a:rPr lang="ru-RU" dirty="0">
                <a:latin typeface="+mj-lt"/>
              </a:rPr>
              <a:t>личность студента и </a:t>
            </a:r>
            <a:r>
              <a:rPr lang="ru-RU" dirty="0" smtClean="0">
                <a:latin typeface="+mj-lt"/>
              </a:rPr>
              <a:t>преподавателя  </a:t>
            </a:r>
            <a:r>
              <a:rPr lang="ru-RU" dirty="0">
                <a:latin typeface="+mj-lt"/>
              </a:rPr>
              <a:t>как социальных субъектов, их деятельность, </a:t>
            </a:r>
            <a:r>
              <a:rPr lang="ru-RU" dirty="0" smtClean="0">
                <a:latin typeface="+mj-lt"/>
              </a:rPr>
              <a:t>взаимоотношения</a:t>
            </a:r>
            <a:r>
              <a:rPr lang="ru-RU" dirty="0">
                <a:latin typeface="+mj-lt"/>
              </a:rPr>
              <a:t>, участие в жизни вуза и </a:t>
            </a:r>
            <a:r>
              <a:rPr lang="ru-RU" dirty="0" smtClean="0">
                <a:latin typeface="+mj-lt"/>
              </a:rPr>
              <a:t>т.д</a:t>
            </a:r>
            <a:r>
              <a:rPr lang="ru-RU" dirty="0">
                <a:latin typeface="+mj-lt"/>
              </a:rPr>
              <a:t>.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Предметом науки выступает  </a:t>
            </a:r>
            <a:r>
              <a:rPr lang="ru-RU" dirty="0">
                <a:latin typeface="+mj-lt"/>
              </a:rPr>
              <a:t>та  </a:t>
            </a:r>
            <a:r>
              <a:rPr lang="ru-RU" dirty="0" smtClean="0">
                <a:latin typeface="+mj-lt"/>
              </a:rPr>
              <a:t>сторона</a:t>
            </a:r>
            <a:r>
              <a:rPr lang="ru-RU" dirty="0">
                <a:latin typeface="+mj-lt"/>
              </a:rPr>
              <a:t>,  или  </a:t>
            </a:r>
            <a:r>
              <a:rPr lang="ru-RU" dirty="0" smtClean="0">
                <a:latin typeface="+mj-lt"/>
              </a:rPr>
              <a:t>свойство объекта,   которые </a:t>
            </a:r>
            <a:r>
              <a:rPr lang="ru-RU" dirty="0">
                <a:latin typeface="+mj-lt"/>
              </a:rPr>
              <a:t>надлежит </a:t>
            </a:r>
            <a:r>
              <a:rPr lang="ru-RU" dirty="0" smtClean="0">
                <a:latin typeface="+mj-lt"/>
              </a:rPr>
              <a:t>исследовать</a:t>
            </a:r>
            <a:r>
              <a:rPr lang="ru-R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9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>
                <a:solidFill>
                  <a:schemeClr val="bg1">
                    <a:lumMod val="75000"/>
                  </a:schemeClr>
                </a:solidFill>
              </a:rPr>
              <a:t>Психология </a:t>
            </a:r>
            <a:r>
              <a:rPr lang="ru-RU" sz="3600" spc="-90" dirty="0">
                <a:solidFill>
                  <a:schemeClr val="bg1">
                    <a:lumMod val="75000"/>
                  </a:schemeClr>
                </a:solidFill>
              </a:rPr>
              <a:t>и </a:t>
            </a:r>
            <a:r>
              <a:rPr lang="ru-RU" sz="3600" spc="-90" dirty="0"/>
              <a:t>педагогики </a:t>
            </a:r>
            <a:r>
              <a:rPr lang="ru-RU" sz="3600" spc="-90" dirty="0">
                <a:solidFill>
                  <a:schemeClr val="bg1">
                    <a:lumMod val="75000"/>
                  </a:schemeClr>
                </a:solidFill>
              </a:rPr>
              <a:t>высшей школы</a:t>
            </a:r>
            <a:endParaRPr lang="ru-RU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1743199"/>
            <a:ext cx="792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spc="-90" dirty="0" smtClean="0"/>
              <a:t>Что такое </a:t>
            </a:r>
            <a:r>
              <a:rPr lang="ru-RU" sz="2400" b="1" spc="-90" dirty="0" smtClean="0"/>
              <a:t>Педагогика</a:t>
            </a:r>
            <a:r>
              <a:rPr lang="ru-RU" sz="2400" spc="-9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204864"/>
            <a:ext cx="792087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dirty="0" err="1" smtClean="0"/>
              <a:t>др.греч</a:t>
            </a:r>
            <a:r>
              <a:rPr lang="ru-RU" sz="2400" dirty="0"/>
              <a:t>. «</a:t>
            </a:r>
            <a:r>
              <a:rPr lang="ru-RU" sz="2400" b="1" dirty="0" err="1"/>
              <a:t>pais</a:t>
            </a:r>
            <a:r>
              <a:rPr lang="ru-RU" sz="2400" dirty="0"/>
              <a:t>» - дитя и «</a:t>
            </a:r>
            <a:r>
              <a:rPr lang="ru-RU" sz="2400" b="1" dirty="0" err="1"/>
              <a:t>ago</a:t>
            </a:r>
            <a:r>
              <a:rPr lang="ru-RU" sz="2400" dirty="0"/>
              <a:t>» - веду, воспитываю. </a:t>
            </a:r>
            <a:endParaRPr lang="ru-RU" sz="2400" dirty="0" smtClean="0"/>
          </a:p>
          <a:p>
            <a:pPr>
              <a:spcAft>
                <a:spcPts val="600"/>
              </a:spcAft>
              <a:defRPr/>
            </a:pPr>
            <a:r>
              <a:rPr lang="ru-RU" sz="2400" dirty="0" smtClean="0"/>
              <a:t>Буквальный </a:t>
            </a:r>
            <a:r>
              <a:rPr lang="ru-RU" sz="2400" dirty="0"/>
              <a:t>перевод - «</a:t>
            </a:r>
            <a:r>
              <a:rPr lang="ru-RU" sz="2400" dirty="0" err="1"/>
              <a:t>детовождение</a:t>
            </a:r>
            <a:r>
              <a:rPr lang="ru-RU" sz="2400" dirty="0"/>
              <a:t>» или искусство воспитания.</a:t>
            </a: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91233" y="3645024"/>
            <a:ext cx="79208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Педагогическая мысль </a:t>
            </a:r>
            <a:r>
              <a:rPr lang="ru-RU" sz="2400" dirty="0" smtClean="0"/>
              <a:t>развивалась </a:t>
            </a:r>
            <a:r>
              <a:rPr lang="ru-RU" sz="2400" dirty="0"/>
              <a:t>в древнегреческой, древневосточной и средневековой теологии и </a:t>
            </a:r>
            <a:r>
              <a:rPr lang="ru-RU" sz="2400" dirty="0" smtClean="0"/>
              <a:t>философии. </a:t>
            </a:r>
          </a:p>
          <a:p>
            <a:endParaRPr lang="ru-RU" sz="2400" dirty="0"/>
          </a:p>
          <a:p>
            <a:r>
              <a:rPr lang="ru-RU" sz="2400" dirty="0" smtClean="0"/>
              <a:t>Впервые </a:t>
            </a:r>
            <a:r>
              <a:rPr lang="ru-RU" sz="2400" dirty="0"/>
              <a:t>педагогика вычленена из системы философских знаний в </a:t>
            </a:r>
            <a:r>
              <a:rPr lang="ru-RU" sz="2400" b="1" dirty="0"/>
              <a:t>начале XVII в. </a:t>
            </a:r>
            <a:r>
              <a:rPr lang="ru-RU" sz="2400" dirty="0"/>
              <a:t>английским философом и естествоиспытателем </a:t>
            </a:r>
            <a:r>
              <a:rPr lang="ru-RU" sz="2400" b="1" dirty="0" err="1"/>
              <a:t>Фрэнсисом</a:t>
            </a:r>
            <a:r>
              <a:rPr lang="ru-RU" sz="2400" b="1" dirty="0"/>
              <a:t> Бэконом </a:t>
            </a:r>
            <a:r>
              <a:rPr lang="ru-RU" sz="2400" dirty="0"/>
              <a:t>и закреплена как </a:t>
            </a:r>
            <a:r>
              <a:rPr lang="ru-RU" sz="2400" b="1" dirty="0"/>
              <a:t>наука</a:t>
            </a:r>
            <a:r>
              <a:rPr lang="ru-RU" sz="2400" dirty="0"/>
              <a:t> трудами чешского педагога </a:t>
            </a:r>
            <a:r>
              <a:rPr lang="ru-RU" sz="2400" b="1" dirty="0"/>
              <a:t>Яна </a:t>
            </a:r>
            <a:r>
              <a:rPr lang="ru-RU" sz="2400" b="1" dirty="0" err="1"/>
              <a:t>Амоса</a:t>
            </a:r>
            <a:r>
              <a:rPr lang="ru-RU" sz="2400" b="1" dirty="0"/>
              <a:t> </a:t>
            </a:r>
            <a:r>
              <a:rPr lang="ru-RU" sz="2400" b="1" dirty="0" smtClean="0"/>
              <a:t>Коменского («Отец педагогики»)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62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Основные категории педагогики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96542974"/>
              </p:ext>
            </p:extLst>
          </p:nvPr>
        </p:nvGraphicFramePr>
        <p:xfrm>
          <a:off x="827584" y="1200366"/>
          <a:ext cx="6264696" cy="510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8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005F3F-A6A6-4EE0-8776-881AA20B9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47005F3F-A6A6-4EE0-8776-881AA20B9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47005F3F-A6A6-4EE0-8776-881AA20B9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47005F3F-A6A6-4EE0-8776-881AA20B9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DFB619-F85B-4CC2-8629-2049658C5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F5DFB619-F85B-4CC2-8629-2049658C5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F5DFB619-F85B-4CC2-8629-2049658C5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F5DFB619-F85B-4CC2-8629-2049658C5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30B8D-CAE4-4AD4-9C57-DBA28EE06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04F30B8D-CAE4-4AD4-9C57-DBA28EE06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4F30B8D-CAE4-4AD4-9C57-DBA28EE06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4F30B8D-CAE4-4AD4-9C57-DBA28EE06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B87E92-3BDB-4B56-9424-444216019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D0B87E92-3BDB-4B56-9424-444216019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D0B87E92-3BDB-4B56-9424-444216019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D0B87E92-3BDB-4B56-9424-444216019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EADF39-4FC7-4C8F-9442-1FBE3778A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69EADF39-4FC7-4C8F-9442-1FBE3778A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69EADF39-4FC7-4C8F-9442-1FBE3778A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69EADF39-4FC7-4C8F-9442-1FBE3778A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035B3-04A5-497A-969B-1D2C2B82C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EC8035B3-04A5-497A-969B-1D2C2B82C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EC8035B3-04A5-497A-969B-1D2C2B82C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EC8035B3-04A5-497A-969B-1D2C2B82C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38A584-8E2B-44CA-BD51-2B2F14E73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B638A584-8E2B-44CA-BD51-2B2F14E73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B638A584-8E2B-44CA-BD51-2B2F14E73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B638A584-8E2B-44CA-BD51-2B2F14E73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646E9E-F73B-442F-B63F-1B88D38C4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77646E9E-F73B-442F-B63F-1B88D38C4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77646E9E-F73B-442F-B63F-1B88D38C4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77646E9E-F73B-442F-B63F-1B88D38C4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B96A6D-747F-4B73-A14F-E33698C23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46B96A6D-747F-4B73-A14F-E33698C23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46B96A6D-747F-4B73-A14F-E33698C23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46B96A6D-747F-4B73-A14F-E33698C23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9CFC3D-0124-4EED-90C3-41A9394B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359CFC3D-0124-4EED-90C3-41A9394B5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359CFC3D-0124-4EED-90C3-41A9394B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359CFC3D-0124-4EED-90C3-41A9394B5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C90024-F593-417F-9710-060296F62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4EC90024-F593-417F-9710-060296F62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4EC90024-F593-417F-9710-060296F62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4EC90024-F593-417F-9710-060296F62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BFCF84-7ECD-4DFF-AA1E-0E3AB6A8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C4BFCF84-7ECD-4DFF-AA1E-0E3AB6A8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C4BFCF84-7ECD-4DFF-AA1E-0E3AB6A8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C4BFCF84-7ECD-4DFF-AA1E-0E3AB6A8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Педагогика как </a:t>
            </a:r>
            <a:r>
              <a:rPr lang="ru-RU" sz="3600" dirty="0"/>
              <a:t>наука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Педагогика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smtClean="0"/>
              <a:t>это наука о воспитании и обучении человека.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3186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>
                <a:solidFill>
                  <a:srgbClr val="0070C0"/>
                </a:solidFill>
              </a:rPr>
              <a:t>Большой </a:t>
            </a:r>
            <a:r>
              <a:rPr lang="ru-RU" i="1" dirty="0">
                <a:solidFill>
                  <a:srgbClr val="0070C0"/>
                </a:solidFill>
              </a:rPr>
              <a:t>Энциклопедический </a:t>
            </a:r>
            <a:r>
              <a:rPr lang="ru-RU" i="1" dirty="0" smtClean="0">
                <a:solidFill>
                  <a:srgbClr val="0070C0"/>
                </a:solidFill>
              </a:rPr>
              <a:t>словарь</a:t>
            </a:r>
            <a:endParaRPr lang="ru-RU" i="1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8594871"/>
              </p:ext>
            </p:extLst>
          </p:nvPr>
        </p:nvGraphicFramePr>
        <p:xfrm>
          <a:off x="683568" y="2393257"/>
          <a:ext cx="6661248" cy="374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1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2C1D09-DDDC-4834-81C8-4A8A84BF7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A2C1D09-DDDC-4834-81C8-4A8A84BF7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E50014-F4CB-4D74-913E-46B4F2E704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E8E50014-F4CB-4D74-913E-46B4F2E704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B78039-F6DC-46F9-AC60-1D0FEB29A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8B78039-F6DC-46F9-AC60-1D0FEB29A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F4E80-9D30-4CB2-95B5-D81146E75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974F4E80-9D30-4CB2-95B5-D81146E75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62E906-3D9C-4B19-908C-BFBB78A77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E62E906-3D9C-4B19-908C-BFBB78A77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9F8B87-0D3A-4313-A0D9-5AEAF627D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E9F8B87-0D3A-4313-A0D9-5AEAF627D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F4A4C-9985-4432-991D-EE84D1ED0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9FF4A4C-9985-4432-991D-EE84D1ED0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97D2F4-DE88-41F0-A999-A2EAA88752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E97D2F4-DE88-41F0-A999-A2EAA88752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F2DCDD-9689-4EF6-BACD-8C358B15E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47F2DCDD-9689-4EF6-BACD-8C358B15E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Педагогика высшей школы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567533"/>
              </p:ext>
            </p:extLst>
          </p:nvPr>
        </p:nvGraphicFramePr>
        <p:xfrm>
          <a:off x="179512" y="1916832"/>
          <a:ext cx="756084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927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FDDEAA-A958-4622-9CCD-512727390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6FDDEAA-A958-4622-9CCD-512727390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7A0B61-168B-4DDE-92DE-215982181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57A0B61-168B-4DDE-92DE-215982181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DA1C36-75E5-4965-9393-A0288C341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FDA1C36-75E5-4965-9393-A0288C341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813F98-934E-4EEA-83FC-1EAA33849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0813F98-934E-4EEA-83FC-1EAA33849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F8E2D1-AD49-475A-85E7-AAA73FF5A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4F8E2D1-AD49-475A-85E7-AAA73FF5A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87A82C-0361-4168-95B3-521DBEDDA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387A82C-0361-4168-95B3-521DBEDDA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15757F-5CAE-4DD0-9844-A6FA2DFBD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615757F-5CAE-4DD0-9844-A6FA2DFBD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0EE88F-3098-4804-9409-F81C7EC57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B10EE88F-3098-4804-9409-F81C7EC57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059960-1B05-4169-BCDE-DE1F1B995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0059960-1B05-4169-BCDE-DE1F1B995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AFBB7C-27A5-4EFA-BA52-AF6EBB30C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4AFBB7C-27A5-4EFA-BA52-AF6EBB30C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581419-16D2-45C2-9CFE-02E07DC6E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C581419-16D2-45C2-9CFE-02E07DC6E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Педагогические науки</a:t>
            </a:r>
            <a:endParaRPr lang="ru-RU" sz="3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22604241"/>
              </p:ext>
            </p:extLst>
          </p:nvPr>
        </p:nvGraphicFramePr>
        <p:xfrm>
          <a:off x="-612576" y="1196752"/>
          <a:ext cx="1015312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37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ECEDC51-9F6B-46FF-8611-2EA2CC54F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AF86CE-719C-4037-89D5-1D403A41E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7AA94-9701-474A-A8E4-11C5A724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8AEADB-9851-41A1-8045-76CC5886D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E4D5B7-2928-4478-88B9-5B50AE8EA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496E20-0854-43C2-9349-53EBF07B0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4723D7-DC08-4C8C-8DC8-91E44209B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814B4E-E0F9-4B01-84E0-0B9D63A32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787130-C825-430C-AB0E-1AE0986FA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64CB84-BAAC-4A2D-AF29-FDEFC218A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7F8F7F-F928-43E2-BCA4-D4A9A0FA1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1F01C1-E272-4101-A45B-15627633B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713721-075B-47A4-8298-632B44158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81408-EF5A-4643-BE49-2221B5D12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3AE5A5-AA1C-4291-920A-26404832B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5DB76D-EB3E-4301-B592-8BB0192DD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2DCDB3-5325-4B8B-9A29-28E3F4E79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79D9B3-8153-4BF3-9D59-7E6CC420B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D55FA-66A5-430F-8B72-C8B68247C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F95409-83BF-43AD-B43C-25D4AC1BA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1BC68-6F4E-4632-BE1A-B20F77600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BF8758-DDD6-4B8F-A63C-94872A462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1959DE-1E5A-4BFF-8EBE-4F6555587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543C9F-CE27-42CF-A1F5-8D1E8BA2C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5FB2AC-4386-4395-9AE5-8104392D5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4952CE-A99E-4690-BFCE-A745DB303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737C5A-C40B-47E0-B959-F6518C53F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46465-47F2-4052-A3C3-1F386B9BC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B41DF9-455E-4107-B3AC-5721B38B6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6A2353-97B2-417C-89A6-4BE9060AB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A37889-5B66-40B8-AFDF-34BD459462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>
                <a:solidFill>
                  <a:schemeClr val="bg1">
                    <a:lumMod val="75000"/>
                  </a:schemeClr>
                </a:solidFill>
              </a:rPr>
              <a:t>Психология и </a:t>
            </a:r>
            <a:r>
              <a:rPr lang="ru-RU" sz="3600" spc="-90" dirty="0"/>
              <a:t>педагогика в</a:t>
            </a:r>
            <a:r>
              <a:rPr lang="ru-RU" sz="3600" spc="-90" dirty="0" smtClean="0"/>
              <a:t>ысшей школы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687976"/>
            <a:ext cx="6988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Предметом педагогики высшей  </a:t>
            </a:r>
            <a:r>
              <a:rPr lang="ru-RU" b="1" dirty="0">
                <a:latin typeface="+mj-lt"/>
              </a:rPr>
              <a:t>школы  </a:t>
            </a:r>
            <a:r>
              <a:rPr lang="ru-RU" dirty="0">
                <a:latin typeface="+mj-lt"/>
              </a:rPr>
              <a:t>является процесс воспитания </a:t>
            </a:r>
            <a:r>
              <a:rPr lang="ru-RU" dirty="0" smtClean="0">
                <a:latin typeface="+mj-lt"/>
              </a:rPr>
              <a:t>и профессиональной </a:t>
            </a:r>
            <a:r>
              <a:rPr lang="ru-RU" dirty="0">
                <a:latin typeface="+mj-lt"/>
              </a:rPr>
              <a:t>подготовки специалистов в условиях вуза, </a:t>
            </a:r>
            <a:r>
              <a:rPr lang="ru-RU" dirty="0" smtClean="0">
                <a:latin typeface="+mj-lt"/>
              </a:rPr>
              <a:t>выявление закономерностей </a:t>
            </a:r>
            <a:r>
              <a:rPr lang="ru-RU" dirty="0">
                <a:latin typeface="+mj-lt"/>
              </a:rPr>
              <a:t>этого процесса.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46798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Объект </a:t>
            </a:r>
            <a:r>
              <a:rPr lang="ru-RU" dirty="0" smtClean="0">
                <a:latin typeface="+mj-lt"/>
              </a:rPr>
              <a:t>науки – это </a:t>
            </a:r>
            <a:r>
              <a:rPr lang="ru-RU" dirty="0">
                <a:latin typeface="+mj-lt"/>
              </a:rPr>
              <a:t>часть </a:t>
            </a:r>
            <a:r>
              <a:rPr lang="ru-RU" dirty="0" smtClean="0">
                <a:latin typeface="+mj-lt"/>
              </a:rPr>
              <a:t>объективной </a:t>
            </a:r>
            <a:r>
              <a:rPr lang="ru-RU" dirty="0">
                <a:latin typeface="+mj-lt"/>
              </a:rPr>
              <a:t>реальности, существующей независимо от нашей </a:t>
            </a:r>
            <a:r>
              <a:rPr lang="ru-RU" dirty="0" smtClean="0">
                <a:latin typeface="+mj-lt"/>
              </a:rPr>
              <a:t>воли</a:t>
            </a:r>
            <a:r>
              <a:rPr lang="ru-RU" dirty="0">
                <a:latin typeface="+mj-lt"/>
              </a:rPr>
              <a:t>, нашего сознания, которую надлежит исследовать. </a:t>
            </a:r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  <a:p>
            <a:r>
              <a:rPr lang="ru-RU" b="1" dirty="0" smtClean="0">
                <a:latin typeface="+mj-lt"/>
              </a:rPr>
              <a:t>Объектом педагогики высшей </a:t>
            </a:r>
            <a:r>
              <a:rPr lang="ru-RU" b="1" dirty="0">
                <a:latin typeface="+mj-lt"/>
              </a:rPr>
              <a:t>школы </a:t>
            </a:r>
            <a:r>
              <a:rPr lang="ru-RU" dirty="0" smtClean="0">
                <a:latin typeface="+mj-lt"/>
              </a:rPr>
              <a:t>являются </a:t>
            </a:r>
            <a:r>
              <a:rPr lang="ru-RU" dirty="0">
                <a:latin typeface="+mj-lt"/>
              </a:rPr>
              <a:t>педагогические системы</a:t>
            </a:r>
            <a:r>
              <a:rPr lang="ru-RU" dirty="0" smtClean="0">
                <a:latin typeface="+mj-lt"/>
              </a:rPr>
              <a:t>, функционирующие </a:t>
            </a:r>
            <a:r>
              <a:rPr lang="ru-RU" dirty="0">
                <a:latin typeface="+mj-lt"/>
              </a:rPr>
              <a:t>в высших учебных заведениях, а также </a:t>
            </a:r>
            <a:r>
              <a:rPr lang="ru-RU" dirty="0" smtClean="0">
                <a:latin typeface="+mj-lt"/>
              </a:rPr>
              <a:t>системы управления </a:t>
            </a:r>
            <a:r>
              <a:rPr lang="ru-RU" dirty="0">
                <a:latin typeface="+mj-lt"/>
              </a:rPr>
              <a:t>вузами.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Предметом науки выступает  </a:t>
            </a:r>
            <a:r>
              <a:rPr lang="ru-RU" dirty="0">
                <a:latin typeface="+mj-lt"/>
              </a:rPr>
              <a:t>та  </a:t>
            </a:r>
            <a:r>
              <a:rPr lang="ru-RU" dirty="0" smtClean="0">
                <a:latin typeface="+mj-lt"/>
              </a:rPr>
              <a:t>сторона</a:t>
            </a:r>
            <a:r>
              <a:rPr lang="ru-RU" dirty="0">
                <a:latin typeface="+mj-lt"/>
              </a:rPr>
              <a:t>,  или  </a:t>
            </a:r>
            <a:r>
              <a:rPr lang="ru-RU" dirty="0" smtClean="0">
                <a:latin typeface="+mj-lt"/>
              </a:rPr>
              <a:t>свойство объекта,   которые </a:t>
            </a:r>
            <a:r>
              <a:rPr lang="ru-RU" dirty="0">
                <a:latin typeface="+mj-lt"/>
              </a:rPr>
              <a:t>надлежит </a:t>
            </a:r>
            <a:r>
              <a:rPr lang="ru-RU" dirty="0" smtClean="0">
                <a:latin typeface="+mj-lt"/>
              </a:rPr>
              <a:t>исследовать</a:t>
            </a:r>
            <a:r>
              <a:rPr lang="ru-R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6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7" y="2492896"/>
            <a:ext cx="7620000" cy="1143000"/>
          </a:xfrm>
        </p:spPr>
        <p:txBody>
          <a:bodyPr/>
          <a:lstStyle/>
          <a:p>
            <a:r>
              <a:rPr lang="ru-RU" sz="3600" dirty="0" smtClean="0"/>
              <a:t>Тема 1. </a:t>
            </a:r>
            <a:r>
              <a:rPr lang="ru-RU" sz="3600" b="1" spc="-90" dirty="0"/>
              <a:t>Предмет и задачи психологии и педагогики </a:t>
            </a:r>
            <a:r>
              <a:rPr lang="ru-RU" sz="3600" b="1" spc="-90" dirty="0" smtClean="0"/>
              <a:t/>
            </a:r>
            <a:br>
              <a:rPr lang="ru-RU" sz="3600" b="1" spc="-90" dirty="0" smtClean="0"/>
            </a:br>
            <a:r>
              <a:rPr lang="ru-RU" sz="3600" b="1" spc="-90" dirty="0" smtClean="0"/>
              <a:t>высшей </a:t>
            </a:r>
            <a:r>
              <a:rPr lang="ru-RU" sz="3600" b="1" spc="-90" dirty="0"/>
              <a:t>школы</a:t>
            </a:r>
            <a:br>
              <a:rPr lang="ru-RU" sz="3600" b="1" spc="-9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821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/>
              <a:t>Психология и педагогика в</a:t>
            </a:r>
            <a:r>
              <a:rPr lang="ru-RU" sz="3600" spc="-90" dirty="0" smtClean="0"/>
              <a:t>ысшей школы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1999" y="4535249"/>
            <a:ext cx="3384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Предметом педагогики высшей  </a:t>
            </a:r>
            <a:r>
              <a:rPr lang="ru-RU" sz="1600" b="1" dirty="0">
                <a:latin typeface="+mj-lt"/>
              </a:rPr>
              <a:t>школы  </a:t>
            </a:r>
            <a:r>
              <a:rPr lang="ru-RU" sz="1600" dirty="0">
                <a:latin typeface="+mj-lt"/>
              </a:rPr>
              <a:t>является процесс воспитания </a:t>
            </a:r>
            <a:r>
              <a:rPr lang="ru-RU" sz="1600" dirty="0" smtClean="0">
                <a:latin typeface="+mj-lt"/>
              </a:rPr>
              <a:t>и профессиональной </a:t>
            </a:r>
            <a:r>
              <a:rPr lang="ru-RU" sz="1600" dirty="0">
                <a:latin typeface="+mj-lt"/>
              </a:rPr>
              <a:t>подготовки специалистов в условиях вуза, </a:t>
            </a:r>
            <a:r>
              <a:rPr lang="ru-RU" sz="1600" dirty="0" smtClean="0">
                <a:latin typeface="+mj-lt"/>
              </a:rPr>
              <a:t>выявление закономерностей </a:t>
            </a:r>
            <a:r>
              <a:rPr lang="ru-RU" sz="1600" dirty="0">
                <a:latin typeface="+mj-lt"/>
              </a:rPr>
              <a:t>этого процесса.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628800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Объектом педагогики высшей </a:t>
            </a:r>
            <a:r>
              <a:rPr lang="ru-RU" sz="1600" b="1" dirty="0">
                <a:latin typeface="+mj-lt"/>
              </a:rPr>
              <a:t>школы </a:t>
            </a:r>
            <a:r>
              <a:rPr lang="ru-RU" sz="1600" dirty="0" smtClean="0">
                <a:latin typeface="+mj-lt"/>
              </a:rPr>
              <a:t>являются </a:t>
            </a:r>
            <a:r>
              <a:rPr lang="ru-RU" sz="1600" dirty="0">
                <a:latin typeface="+mj-lt"/>
              </a:rPr>
              <a:t>педагогические системы</a:t>
            </a:r>
            <a:r>
              <a:rPr lang="ru-RU" sz="1600" dirty="0" smtClean="0">
                <a:latin typeface="+mj-lt"/>
              </a:rPr>
              <a:t>, функционирующие </a:t>
            </a:r>
            <a:r>
              <a:rPr lang="ru-RU" sz="1600" dirty="0">
                <a:latin typeface="+mj-lt"/>
              </a:rPr>
              <a:t>в высших учебных заведениях, а также </a:t>
            </a:r>
            <a:r>
              <a:rPr lang="ru-RU" sz="1600" dirty="0" smtClean="0">
                <a:latin typeface="+mj-lt"/>
              </a:rPr>
              <a:t>системы управления </a:t>
            </a:r>
            <a:r>
              <a:rPr lang="ru-RU" sz="1600" dirty="0">
                <a:latin typeface="+mj-lt"/>
              </a:rPr>
              <a:t>вузами.</a:t>
            </a:r>
            <a:endParaRPr lang="ru-RU" sz="1600" dirty="0" smtClean="0">
              <a:latin typeface="+mj-lt"/>
            </a:endParaRPr>
          </a:p>
          <a:p>
            <a:endParaRPr lang="ru-RU" sz="1600" dirty="0" smtClean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35249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Предметом  психологии высшей  </a:t>
            </a:r>
            <a:r>
              <a:rPr lang="ru-RU" sz="1600" b="1" dirty="0">
                <a:latin typeface="+mj-lt"/>
              </a:rPr>
              <a:t>школы  </a:t>
            </a:r>
            <a:r>
              <a:rPr lang="ru-RU" sz="1600" dirty="0">
                <a:latin typeface="+mj-lt"/>
              </a:rPr>
              <a:t>являются </a:t>
            </a:r>
            <a:r>
              <a:rPr lang="ru-RU" sz="1600" dirty="0" smtClean="0">
                <a:latin typeface="+mj-lt"/>
              </a:rPr>
              <a:t>индивидуальные </a:t>
            </a:r>
            <a:r>
              <a:rPr lang="ru-RU" sz="1600" dirty="0">
                <a:latin typeface="+mj-lt"/>
              </a:rPr>
              <a:t>и групповые психические явления, их сущность, закономерности развития и </a:t>
            </a:r>
            <a:r>
              <a:rPr lang="ru-RU" sz="1600" dirty="0" smtClean="0">
                <a:latin typeface="+mj-lt"/>
              </a:rPr>
              <a:t>формирования</a:t>
            </a:r>
            <a:r>
              <a:rPr lang="ru-RU" sz="1600" dirty="0">
                <a:latin typeface="+mj-lt"/>
              </a:rPr>
              <a:t>, место и роль в деятельности и поведении преподавателей </a:t>
            </a:r>
            <a:r>
              <a:rPr lang="ru-RU" sz="1600" dirty="0" smtClean="0">
                <a:latin typeface="+mj-lt"/>
              </a:rPr>
              <a:t>и обучающихся.</a:t>
            </a:r>
            <a:endParaRPr lang="ru-RU" sz="16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46798"/>
            <a:ext cx="36724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Объектами </a:t>
            </a:r>
            <a:r>
              <a:rPr lang="ru-RU" sz="1600" b="1" dirty="0">
                <a:latin typeface="+mj-lt"/>
              </a:rPr>
              <a:t>психологии высшей школы </a:t>
            </a:r>
            <a:r>
              <a:rPr lang="ru-RU" sz="1600" dirty="0" smtClean="0">
                <a:latin typeface="+mj-lt"/>
              </a:rPr>
              <a:t>являются </a:t>
            </a:r>
            <a:r>
              <a:rPr lang="ru-RU" sz="1600" dirty="0">
                <a:latin typeface="+mj-lt"/>
              </a:rPr>
              <a:t>личность студента и </a:t>
            </a:r>
            <a:r>
              <a:rPr lang="ru-RU" sz="1600" dirty="0" smtClean="0">
                <a:latin typeface="+mj-lt"/>
              </a:rPr>
              <a:t>преподавателя  </a:t>
            </a:r>
            <a:r>
              <a:rPr lang="ru-RU" sz="1600" dirty="0">
                <a:latin typeface="+mj-lt"/>
              </a:rPr>
              <a:t>как социальных субъектов, их деятельность, </a:t>
            </a:r>
            <a:r>
              <a:rPr lang="ru-RU" sz="1600" dirty="0" smtClean="0">
                <a:latin typeface="+mj-lt"/>
              </a:rPr>
              <a:t>взаимоотношения</a:t>
            </a:r>
            <a:r>
              <a:rPr lang="ru-RU" sz="1600" dirty="0">
                <a:latin typeface="+mj-lt"/>
              </a:rPr>
              <a:t>, участие в жизни вуза и </a:t>
            </a:r>
            <a:r>
              <a:rPr lang="ru-RU" sz="1600" dirty="0" smtClean="0">
                <a:latin typeface="+mj-lt"/>
              </a:rPr>
              <a:t>т.д</a:t>
            </a:r>
            <a:r>
              <a:rPr lang="ru-RU" sz="1600" dirty="0">
                <a:latin typeface="+mj-lt"/>
              </a:rPr>
              <a:t>.</a:t>
            </a:r>
          </a:p>
          <a:p>
            <a:endParaRPr lang="ru-RU" sz="16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356992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Каким </a:t>
            </a:r>
            <a:r>
              <a:rPr lang="ru-RU" sz="2000" b="1" dirty="0" smtClean="0">
                <a:solidFill>
                  <a:srgbClr val="0070C0"/>
                </a:solidFill>
              </a:rPr>
              <a:t>должно </a:t>
            </a:r>
            <a:r>
              <a:rPr lang="ru-RU" sz="2000" b="1" dirty="0">
                <a:solidFill>
                  <a:srgbClr val="0070C0"/>
                </a:solidFill>
              </a:rPr>
              <a:t>быть </a:t>
            </a:r>
            <a:r>
              <a:rPr lang="ru-RU" sz="2000" b="1" dirty="0" smtClean="0">
                <a:solidFill>
                  <a:srgbClr val="0070C0"/>
                </a:solidFill>
              </a:rPr>
              <a:t>взаимодействие </a:t>
            </a:r>
            <a:r>
              <a:rPr lang="ru-RU" sz="2000" b="1" dirty="0">
                <a:solidFill>
                  <a:srgbClr val="0070C0"/>
                </a:solidFill>
              </a:rPr>
              <a:t>преподавателя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и студента, учитывающее нормы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и требования высшего </a:t>
            </a:r>
            <a:r>
              <a:rPr lang="ru-RU" sz="2000" b="1" dirty="0">
                <a:solidFill>
                  <a:srgbClr val="0070C0"/>
                </a:solidFill>
              </a:rPr>
              <a:t>образования?</a:t>
            </a:r>
          </a:p>
        </p:txBody>
      </p:sp>
    </p:spTree>
    <p:extLst>
      <p:ext uri="{BB962C8B-B14F-4D97-AF65-F5344CB8AC3E}">
        <p14:creationId xmlns:p14="http://schemas.microsoft.com/office/powerpoint/2010/main" val="10659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Задание 1. «Опорный конспект»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7560840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AutoNum type="arabicPeriod"/>
            </a:pPr>
            <a:r>
              <a:rPr lang="ru-RU" dirty="0" smtClean="0"/>
              <a:t>Изучите следующие источники информации и дополните свой конспект лекции основными положениями по теме: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лава </a:t>
            </a:r>
            <a:r>
              <a:rPr lang="ru-RU" dirty="0"/>
              <a:t>1</a:t>
            </a:r>
            <a:r>
              <a:rPr lang="ru-RU" dirty="0" smtClean="0"/>
              <a:t>  </a:t>
            </a:r>
            <a:r>
              <a:rPr lang="ru-RU" dirty="0">
                <a:hlinkClick r:id="rId3"/>
              </a:rPr>
              <a:t>Немов Р. С. Психология. – 4-е изд. – М.: ВЛАДОС, </a:t>
            </a:r>
            <a:r>
              <a:rPr lang="ru-RU" dirty="0" smtClean="0">
                <a:hlinkClick r:id="rId3"/>
              </a:rPr>
              <a:t>2004. </a:t>
            </a:r>
            <a:r>
              <a:rPr lang="ru-RU" dirty="0">
                <a:hlinkClick r:id="rId3"/>
              </a:rPr>
              <a:t>– Кн. 1. Общие основы </a:t>
            </a:r>
            <a:r>
              <a:rPr lang="ru-RU" dirty="0" smtClean="0">
                <a:hlinkClick r:id="rId3"/>
              </a:rPr>
              <a:t>психологии</a:t>
            </a:r>
            <a:endParaRPr lang="ru-RU" dirty="0" smtClean="0"/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глава 1 </a:t>
            </a:r>
            <a:r>
              <a:rPr lang="ru-RU" dirty="0" smtClean="0">
                <a:hlinkClick r:id="rId4"/>
              </a:rPr>
              <a:t>Бордовская Н.В., </a:t>
            </a:r>
            <a:r>
              <a:rPr lang="ru-RU" dirty="0" err="1" smtClean="0">
                <a:hlinkClick r:id="rId4"/>
              </a:rPr>
              <a:t>Реан</a:t>
            </a:r>
            <a:r>
              <a:rPr lang="ru-RU" dirty="0" smtClean="0">
                <a:hlinkClick r:id="rId4"/>
              </a:rPr>
              <a:t> А.А. Педагогика. Учебник для вузов.  СПб.: Изд-во Питер, - 2000.</a:t>
            </a:r>
            <a:endParaRPr lang="ru-RU" dirty="0" smtClean="0"/>
          </a:p>
          <a:p>
            <a:pPr marL="342900" indent="-342900">
              <a:spcAft>
                <a:spcPts val="1200"/>
              </a:spcAft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1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Задание 2.   «Системы высшего образования разных стран»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560840" cy="444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ru-RU" dirty="0" smtClean="0"/>
              <a:t>Подготовьте краткий </a:t>
            </a:r>
            <a:r>
              <a:rPr lang="en-US" dirty="0" err="1" smtClean="0"/>
              <a:t>google</a:t>
            </a:r>
            <a:r>
              <a:rPr lang="en-US" dirty="0" smtClean="0"/>
              <a:t>-</a:t>
            </a:r>
            <a:r>
              <a:rPr lang="ru-RU" dirty="0" smtClean="0"/>
              <a:t>конспект по теме «Особенности системы высшего образования в …». Для этого, выберите </a:t>
            </a:r>
            <a:r>
              <a:rPr lang="ru-RU" b="1" dirty="0" smtClean="0"/>
              <a:t>одну</a:t>
            </a:r>
            <a:r>
              <a:rPr lang="ru-RU" dirty="0" smtClean="0"/>
              <a:t> из стран: </a:t>
            </a:r>
            <a:r>
              <a:rPr lang="ru-RU" b="1" dirty="0" smtClean="0"/>
              <a:t>Россия</a:t>
            </a:r>
            <a:r>
              <a:rPr lang="ru-RU" dirty="0" smtClean="0"/>
              <a:t>, </a:t>
            </a:r>
            <a:r>
              <a:rPr lang="ru-RU" b="1" dirty="0" smtClean="0"/>
              <a:t>Великобритания</a:t>
            </a:r>
            <a:r>
              <a:rPr lang="ru-RU" dirty="0" smtClean="0"/>
              <a:t>, </a:t>
            </a:r>
            <a:r>
              <a:rPr lang="ru-RU" b="1" dirty="0" smtClean="0"/>
              <a:t>Германия</a:t>
            </a:r>
            <a:r>
              <a:rPr lang="ru-RU" dirty="0" smtClean="0"/>
              <a:t>, </a:t>
            </a:r>
            <a:r>
              <a:rPr lang="ru-RU" b="1" dirty="0" smtClean="0"/>
              <a:t>США</a:t>
            </a:r>
            <a:r>
              <a:rPr lang="ru-RU" dirty="0" smtClean="0"/>
              <a:t>, </a:t>
            </a:r>
            <a:r>
              <a:rPr lang="ru-RU" b="1" dirty="0" smtClean="0"/>
              <a:t>Австралия</a:t>
            </a:r>
            <a:r>
              <a:rPr lang="ru-RU" dirty="0" smtClean="0"/>
              <a:t> или </a:t>
            </a:r>
            <a:r>
              <a:rPr lang="ru-RU" b="1" dirty="0" smtClean="0"/>
              <a:t>Китай</a:t>
            </a:r>
            <a:r>
              <a:rPr lang="ru-RU" dirty="0" smtClean="0"/>
              <a:t>.</a:t>
            </a:r>
            <a:r>
              <a:rPr lang="ru-RU" dirty="0" smtClean="0">
                <a:hlinkClick r:id="rId3"/>
              </a:rPr>
              <a:t> </a:t>
            </a:r>
            <a:r>
              <a:rPr lang="ru-RU" dirty="0" smtClean="0"/>
              <a:t>В ходе подготовке конспекта, ответьте на ряд вопросов по выбранной стране: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Есть ли уровни высшего образования? Если да, то какие?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Какие есть особенности содержания высшего образования? Соотношение теории и практики.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Какой уровень развития научных исследований? Насколько студенты включены в эти исследования в процессе обучения?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Бесплатное или платное высшее образование? Имеется ли поддержка и контроль государства?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Какие условия и возможности предоставляет вуз, кроме обучения?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Гарантирует ли вуз трудоустройство своим выпускникам?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Какой вуз привлек Ваше внимание? Особенности обучения.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Какими источниками информации Вы пользовались при подготовке материалов?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156" y="6021288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Дополнительные источники информации: </a:t>
            </a:r>
            <a:endParaRPr lang="ru-RU" sz="1400" dirty="0"/>
          </a:p>
          <a:p>
            <a:pPr algn="r"/>
            <a:r>
              <a:rPr lang="ru-RU" sz="1400" dirty="0"/>
              <a:t>Все об обучении за рубежом —  </a:t>
            </a:r>
            <a:r>
              <a:rPr lang="ru-RU" sz="1400" dirty="0">
                <a:hlinkClick r:id="rId4"/>
              </a:rPr>
              <a:t>http://studyglobe.ru</a:t>
            </a:r>
            <a:r>
              <a:rPr lang="ru-RU" sz="1400" dirty="0" smtClean="0">
                <a:hlinkClick r:id="rId4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  <a:p>
            <a:pPr algn="r"/>
            <a:r>
              <a:rPr lang="ru-RU" sz="1400" dirty="0"/>
              <a:t>Образование за рубежом — </a:t>
            </a:r>
            <a:r>
              <a:rPr lang="ru-RU" sz="1400" dirty="0">
                <a:hlinkClick r:id="rId5"/>
              </a:rPr>
              <a:t>https://vseobr.com</a:t>
            </a:r>
            <a:r>
              <a:rPr lang="ru-RU" sz="1400" dirty="0" smtClean="0">
                <a:hlinkClick r:id="rId5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832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1905001"/>
            <a:ext cx="7543800" cy="10919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Спасибо за внимание!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80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Что мы будем изучать?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8490" y="1527175"/>
            <a:ext cx="792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spc="-90" dirty="0" smtClean="0">
                <a:latin typeface="+mj-lt"/>
              </a:rPr>
              <a:t>Психология и педагогика высшей школы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530" y="2319263"/>
            <a:ext cx="792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spc="-90" dirty="0" smtClean="0">
                <a:solidFill>
                  <a:srgbClr val="0070C0"/>
                </a:solidFill>
                <a:latin typeface="+mj-lt"/>
              </a:rPr>
              <a:t>Психология высшей школы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0578" y="3183359"/>
            <a:ext cx="792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spc="-90" dirty="0" smtClean="0">
                <a:solidFill>
                  <a:srgbClr val="00B050"/>
                </a:solidFill>
                <a:latin typeface="+mj-lt"/>
              </a:rPr>
              <a:t>Педагогика высшей школы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491" y="4119463"/>
            <a:ext cx="25922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spc="-9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Высшая школа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4109911"/>
            <a:ext cx="2232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spc="-90" dirty="0" smtClean="0">
                <a:solidFill>
                  <a:schemeClr val="accent1"/>
                </a:solidFill>
                <a:latin typeface="+mj-lt"/>
              </a:rPr>
              <a:t>Психология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8692" y="4109910"/>
            <a:ext cx="2232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spc="-90" dirty="0" smtClean="0">
                <a:solidFill>
                  <a:srgbClr val="00B050"/>
                </a:solidFill>
                <a:latin typeface="+mj-lt"/>
              </a:rPr>
              <a:t>Педагогика</a:t>
            </a:r>
          </a:p>
        </p:txBody>
      </p:sp>
    </p:spTree>
    <p:extLst>
      <p:ext uri="{BB962C8B-B14F-4D97-AF65-F5344CB8AC3E}">
        <p14:creationId xmlns:p14="http://schemas.microsoft.com/office/powerpoint/2010/main" val="119437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/>
              <a:t>Высшая школа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5" y="1743199"/>
            <a:ext cx="792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spc="-90" dirty="0" smtClean="0">
                <a:latin typeface="+mj-lt"/>
              </a:rPr>
              <a:t>Что такое </a:t>
            </a:r>
            <a:r>
              <a:rPr lang="ru-RU" sz="2400" b="1" spc="-90" dirty="0" smtClean="0">
                <a:latin typeface="+mj-lt"/>
              </a:rPr>
              <a:t>Высшая школа</a:t>
            </a:r>
            <a:r>
              <a:rPr lang="ru-RU" sz="2400" spc="-90" dirty="0" smtClean="0">
                <a:latin typeface="+mj-lt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79208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b="1" dirty="0">
                <a:latin typeface="+mj-lt"/>
              </a:rPr>
              <a:t>Высшая школа </a:t>
            </a:r>
            <a:r>
              <a:rPr lang="ru-RU" sz="2400" dirty="0">
                <a:latin typeface="+mj-lt"/>
              </a:rPr>
              <a:t>— общее название высших </a:t>
            </a:r>
            <a:r>
              <a:rPr lang="ru-RU" sz="2400" dirty="0" smtClean="0">
                <a:latin typeface="+mj-lt"/>
              </a:rPr>
              <a:t>учебных заведений (вуз).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3284984"/>
            <a:ext cx="773561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Образовательная </a:t>
            </a:r>
            <a:r>
              <a:rPr lang="ru-RU" sz="2400" b="1" dirty="0">
                <a:latin typeface="+mj-lt"/>
              </a:rPr>
              <a:t>организация высшего образования </a:t>
            </a:r>
            <a:r>
              <a:rPr lang="ru-RU" sz="2400" b="1" dirty="0" smtClean="0">
                <a:latin typeface="+mj-lt"/>
              </a:rPr>
              <a:t>(ООВО) </a:t>
            </a:r>
            <a:r>
              <a:rPr lang="ru-RU" sz="2400" dirty="0" smtClean="0">
                <a:latin typeface="+mj-lt"/>
              </a:rPr>
              <a:t>- </a:t>
            </a:r>
            <a:r>
              <a:rPr lang="ru-RU" sz="2400" dirty="0">
                <a:latin typeface="+mj-lt"/>
              </a:rPr>
              <a:t>образовательная организация, осуществляющая в качестве основной цели ее деятельности образовательную деятельность по образовательным программам </a:t>
            </a:r>
            <a:r>
              <a:rPr lang="ru-RU" sz="2400" b="1" dirty="0">
                <a:latin typeface="+mj-lt"/>
              </a:rPr>
              <a:t>высшего образования </a:t>
            </a:r>
            <a:r>
              <a:rPr lang="ru-RU" sz="2400" dirty="0">
                <a:latin typeface="+mj-lt"/>
              </a:rPr>
              <a:t>и </a:t>
            </a:r>
            <a:r>
              <a:rPr lang="ru-RU" sz="2400" b="1" dirty="0">
                <a:latin typeface="+mj-lt"/>
              </a:rPr>
              <a:t>научную деятельность</a:t>
            </a:r>
            <a:r>
              <a:rPr lang="ru-RU" sz="2400" dirty="0">
                <a:latin typeface="+mj-lt"/>
              </a:rPr>
              <a:t>.</a:t>
            </a:r>
          </a:p>
          <a:p>
            <a:endParaRPr lang="ru-RU" sz="2400" dirty="0">
              <a:latin typeface="+mj-lt"/>
            </a:endParaRPr>
          </a:p>
          <a:p>
            <a:pPr algn="r"/>
            <a:r>
              <a:rPr lang="ru-RU" i="1" dirty="0">
                <a:solidFill>
                  <a:srgbClr val="0070C0"/>
                </a:solidFill>
                <a:latin typeface="+mj-lt"/>
              </a:rPr>
              <a:t>ст. 23, Федеральный закон от 29.12.2012 N </a:t>
            </a:r>
            <a:r>
              <a:rPr lang="ru-RU" i="1" dirty="0" smtClean="0">
                <a:solidFill>
                  <a:srgbClr val="0070C0"/>
                </a:solidFill>
                <a:latin typeface="+mj-lt"/>
              </a:rPr>
              <a:t>273-ФЗ </a:t>
            </a:r>
            <a:br>
              <a:rPr lang="ru-RU" i="1" dirty="0" smtClean="0">
                <a:solidFill>
                  <a:srgbClr val="0070C0"/>
                </a:solidFill>
                <a:latin typeface="+mj-lt"/>
              </a:rPr>
            </a:br>
            <a:r>
              <a:rPr lang="ru-RU" i="1" dirty="0" smtClean="0">
                <a:solidFill>
                  <a:srgbClr val="0070C0"/>
                </a:solidFill>
                <a:latin typeface="+mj-lt"/>
              </a:rPr>
              <a:t>"Об </a:t>
            </a:r>
            <a:r>
              <a:rPr lang="ru-RU" i="1" dirty="0">
                <a:solidFill>
                  <a:srgbClr val="0070C0"/>
                </a:solidFill>
                <a:latin typeface="+mj-lt"/>
              </a:rPr>
              <a:t>образовании в Российской Федерации</a:t>
            </a:r>
            <a:r>
              <a:rPr lang="ru-RU" i="1" dirty="0" smtClean="0">
                <a:solidFill>
                  <a:srgbClr val="0070C0"/>
                </a:solidFill>
                <a:latin typeface="+mj-lt"/>
              </a:rPr>
              <a:t>"</a:t>
            </a:r>
            <a:endParaRPr lang="ru-RU" i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230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/>
              <a:t>Структура сети вузов в РФ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5" y="1985426"/>
            <a:ext cx="6624735" cy="329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85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sz="2400" b="1" spc="-90" dirty="0" smtClean="0">
                <a:latin typeface="+mj-lt"/>
              </a:rPr>
              <a:t>Федеральные </a:t>
            </a:r>
            <a:r>
              <a:rPr lang="ru-RU" sz="2400" b="1" spc="-90" dirty="0">
                <a:latin typeface="+mj-lt"/>
              </a:rPr>
              <a:t>университеты </a:t>
            </a:r>
            <a:r>
              <a:rPr lang="ru-RU" sz="2400" spc="-90" dirty="0" smtClean="0">
                <a:latin typeface="+mj-lt"/>
              </a:rPr>
              <a:t>(Дальневосточный </a:t>
            </a:r>
            <a:r>
              <a:rPr lang="ru-RU" sz="2400" spc="-90" dirty="0">
                <a:latin typeface="+mj-lt"/>
              </a:rPr>
              <a:t>федеральный университет </a:t>
            </a:r>
            <a:r>
              <a:rPr lang="ru-RU" sz="2400" spc="-90" dirty="0" smtClean="0">
                <a:latin typeface="+mj-lt"/>
              </a:rPr>
              <a:t>), </a:t>
            </a:r>
            <a:r>
              <a:rPr lang="ru-RU" sz="2400" spc="-90" dirty="0">
                <a:latin typeface="+mj-lt"/>
              </a:rPr>
              <a:t>МГУ, СПбГУ</a:t>
            </a:r>
          </a:p>
          <a:p>
            <a:pPr marL="514350" indent="-514350">
              <a:lnSpc>
                <a:spcPct val="85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sz="2400" b="1" spc="-90" dirty="0" smtClean="0">
                <a:latin typeface="+mj-lt"/>
              </a:rPr>
              <a:t>Национальные исследовательские университеты </a:t>
            </a:r>
            <a:r>
              <a:rPr lang="ru-RU" sz="2400" spc="-90" dirty="0" smtClean="0">
                <a:latin typeface="+mj-lt"/>
              </a:rPr>
              <a:t>(Университет ИТМО)</a:t>
            </a:r>
          </a:p>
          <a:p>
            <a:pPr marL="514350" indent="-514350">
              <a:lnSpc>
                <a:spcPct val="85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sz="2400" b="1" spc="-90" dirty="0">
                <a:latin typeface="+mj-lt"/>
              </a:rPr>
              <a:t>Опорные вузы </a:t>
            </a:r>
            <a:r>
              <a:rPr lang="ru-RU" sz="2400" spc="-90" dirty="0" smtClean="0">
                <a:latin typeface="+mj-lt"/>
              </a:rPr>
              <a:t>(Самарский </a:t>
            </a:r>
            <a:r>
              <a:rPr lang="ru-RU" sz="2400" spc="-90" dirty="0">
                <a:latin typeface="+mj-lt"/>
              </a:rPr>
              <a:t>государственный технический </a:t>
            </a:r>
            <a:r>
              <a:rPr lang="ru-RU" sz="2400" spc="-90" dirty="0" smtClean="0">
                <a:latin typeface="+mj-lt"/>
              </a:rPr>
              <a:t>университет) </a:t>
            </a:r>
            <a:endParaRPr lang="ru-RU" sz="2400" spc="-90" dirty="0">
              <a:latin typeface="+mj-lt"/>
            </a:endParaRPr>
          </a:p>
          <a:p>
            <a:pPr marL="514350" indent="-514350">
              <a:lnSpc>
                <a:spcPct val="85000"/>
              </a:lnSpc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sz="2400" b="1" spc="-90" dirty="0" smtClean="0">
                <a:latin typeface="+mj-lt"/>
              </a:rPr>
              <a:t>Иные</a:t>
            </a:r>
            <a:r>
              <a:rPr lang="ru-RU" sz="2400" spc="-90" dirty="0" smtClean="0">
                <a:latin typeface="+mj-lt"/>
              </a:rPr>
              <a:t> вузы</a:t>
            </a:r>
            <a:endParaRPr lang="ru-RU" sz="2400" spc="-9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381328"/>
            <a:ext cx="810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70C0"/>
                </a:solidFill>
                <a:hlinkClick r:id="rId3"/>
              </a:rPr>
              <a:t>По данным Федерального портала «Российское образование» на 09.03.2018 </a:t>
            </a:r>
            <a:endParaRPr lang="ru-RU" i="1" dirty="0" smtClean="0">
              <a:solidFill>
                <a:srgbClr val="0070C0"/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6372200" y="620688"/>
            <a:ext cx="1872208" cy="146977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2421 вуз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4246" y="31173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29 вузов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2604" y="234887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10+2 вузов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542" y="393305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11 вузов +19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7502" y="476753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2369 вузов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566124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21 вуз в проекте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84187"/>
            <a:ext cx="12842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/>
              <a:t>Образование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023029"/>
            <a:ext cx="7735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70C0"/>
                </a:solidFill>
                <a:latin typeface="+mj-lt"/>
              </a:rPr>
              <a:t>ст</a:t>
            </a:r>
            <a:r>
              <a:rPr lang="ru-RU" i="1" dirty="0">
                <a:solidFill>
                  <a:srgbClr val="0070C0"/>
                </a:solidFill>
                <a:latin typeface="+mj-lt"/>
              </a:rPr>
              <a:t>. 10, </a:t>
            </a:r>
            <a:r>
              <a:rPr lang="ru-RU" i="1" dirty="0" smtClean="0">
                <a:solidFill>
                  <a:srgbClr val="0070C0"/>
                </a:solidFill>
                <a:latin typeface="+mj-lt"/>
              </a:rPr>
              <a:t>73 Федеральный </a:t>
            </a:r>
            <a:r>
              <a:rPr lang="ru-RU" i="1" dirty="0">
                <a:solidFill>
                  <a:srgbClr val="0070C0"/>
                </a:solidFill>
                <a:latin typeface="+mj-lt"/>
              </a:rPr>
              <a:t>закон от 29.12.2012 N 273-ФЗ </a:t>
            </a:r>
            <a:r>
              <a:rPr lang="ru-RU" i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+mj-lt"/>
              </a:rPr>
            </a:br>
            <a:r>
              <a:rPr lang="ru-RU" i="1" dirty="0" smtClean="0">
                <a:solidFill>
                  <a:srgbClr val="0070C0"/>
                </a:solidFill>
                <a:latin typeface="+mj-lt"/>
              </a:rPr>
              <a:t>"</a:t>
            </a:r>
            <a:r>
              <a:rPr lang="ru-RU" i="1" dirty="0">
                <a:solidFill>
                  <a:srgbClr val="0070C0"/>
                </a:solidFill>
                <a:latin typeface="+mj-lt"/>
              </a:rPr>
              <a:t>Об образовании в Российской Федерации"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78778316"/>
              </p:ext>
            </p:extLst>
          </p:nvPr>
        </p:nvGraphicFramePr>
        <p:xfrm>
          <a:off x="323528" y="1628800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82286" y="1957363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уровни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2286" y="3070574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уровни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4077072"/>
            <a:ext cx="11428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подвиды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902259"/>
            <a:ext cx="5391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подготовка по профессиям рабочих, должностям служащих, программы переподготовки рабочих, служащих, программы повышения квалификации рабочих, служащих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735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5C8D76-8BE5-458A-B4EC-284746428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15C8D76-8BE5-458A-B4EC-284746428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96E35A-CA3C-4C7E-97DB-B65013319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1096E35A-CA3C-4C7E-97DB-B65013319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25BD7F-EF6C-4670-B19B-C6DDE5812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4025BD7F-EF6C-4670-B19B-C6DDE5812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F2704D-9A43-4FAC-8418-167AA889C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36F2704D-9A43-4FAC-8418-167AA889C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6AE83D-4860-4C8C-9420-D308FA96E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76AE83D-4860-4C8C-9420-D308FA96E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A274B9-C456-47E1-8BAB-094518D05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2DA274B9-C456-47E1-8BAB-094518D05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6062C4-21B8-4333-9EBD-7E5B67066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A56062C4-21B8-4333-9EBD-7E5B67066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06A3F0-654F-4FCE-8906-418677A3B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7B06A3F0-654F-4FCE-8906-418677A3B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C9D6CA-FF0C-4C14-B611-4ECE671B8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03C9D6CA-FF0C-4C14-B611-4ECE671B8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8BAA20-0850-4143-AFC0-A3DA5E892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318BAA20-0850-4143-AFC0-A3DA5E892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2D2C2D-72D9-4DD2-92C3-A9569DAEF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7E2D2C2D-72D9-4DD2-92C3-A9569DAEF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F2620B-C616-4B08-B1D0-C15FE2DFD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BCF2620B-C616-4B08-B1D0-C15FE2DFD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94D478-3109-47B3-9357-502BF1977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7594D478-3109-47B3-9357-502BF1977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939BC0-1FDE-4D19-AA22-B70E3CAD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87939BC0-1FDE-4D19-AA22-B70E3CAD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31D19D-A400-43C3-AD0E-7180876A0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C531D19D-A400-43C3-AD0E-7180876A0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7A4D0E-219B-421D-BFF3-2873AA329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B37A4D0E-219B-421D-BFF3-2873AA329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3120F4-66EB-42D3-8CEE-E0C6CA423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A63120F4-66EB-42D3-8CEE-E0C6CA423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5D0D43-34B0-425E-BE71-03330893A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B65D0D43-34B0-425E-BE71-03330893A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71ADA9-FBB0-46CA-9EFA-82D7DAC50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dgm id="{0A71ADA9-FBB0-46CA-9EFA-82D7DAC50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50E03B-1E12-4EC0-9668-C62B8E567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1150E03B-1E12-4EC0-9668-C62B8E567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AB0B9D-28D9-4DE2-81D2-613F750AE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dgm id="{40AB0B9D-28D9-4DE2-81D2-613F750AE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09BA55-2108-47FF-A300-6EE3C3D7F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dgm id="{1F09BA55-2108-47FF-A300-6EE3C3D7F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4B17A-B085-4F50-A752-A422F5DD8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4F14B17A-B085-4F50-A752-A422F5DD8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73F072-4E24-4BC8-98B0-30B9341EF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AD73F072-4E24-4BC8-98B0-30B9341EF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 animBg="1"/>
      <p:bldP spid="7" grpId="0" animBg="1"/>
      <p:bldP spid="8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/>
              <a:t>Уровни профессионального образования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095037"/>
            <a:ext cx="7735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0070C0"/>
                </a:solidFill>
                <a:latin typeface="+mj-lt"/>
              </a:rPr>
              <a:t>ст</a:t>
            </a:r>
            <a:r>
              <a:rPr lang="ru-RU" i="1" dirty="0">
                <a:solidFill>
                  <a:srgbClr val="0070C0"/>
                </a:solidFill>
                <a:latin typeface="+mj-lt"/>
              </a:rPr>
              <a:t>. 10, Федеральный закон от 29.12.2012 N 273-ФЗ </a:t>
            </a:r>
            <a:r>
              <a:rPr lang="ru-RU" i="1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ru-RU" i="1" dirty="0" smtClean="0">
                <a:solidFill>
                  <a:srgbClr val="0070C0"/>
                </a:solidFill>
                <a:latin typeface="+mj-lt"/>
              </a:rPr>
            </a:br>
            <a:r>
              <a:rPr lang="ru-RU" i="1" dirty="0" smtClean="0">
                <a:solidFill>
                  <a:srgbClr val="0070C0"/>
                </a:solidFill>
                <a:latin typeface="+mj-lt"/>
              </a:rPr>
              <a:t>"</a:t>
            </a:r>
            <a:r>
              <a:rPr lang="ru-RU" i="1" dirty="0">
                <a:solidFill>
                  <a:srgbClr val="0070C0"/>
                </a:solidFill>
                <a:latin typeface="+mj-lt"/>
              </a:rPr>
              <a:t>Об образовании в Российской Федерации"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3693618"/>
              </p:ext>
            </p:extLst>
          </p:nvPr>
        </p:nvGraphicFramePr>
        <p:xfrm>
          <a:off x="323528" y="1628800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9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 smtClean="0"/>
              <a:t>Психология </a:t>
            </a:r>
            <a:r>
              <a:rPr lang="ru-RU" sz="3600" spc="-90" dirty="0"/>
              <a:t>и педагогики </a:t>
            </a:r>
            <a:r>
              <a:rPr lang="ru-RU" sz="3600" spc="-90" dirty="0">
                <a:solidFill>
                  <a:schemeClr val="bg1">
                    <a:lumMod val="75000"/>
                  </a:schemeClr>
                </a:solidFill>
              </a:rPr>
              <a:t>высшей школы</a:t>
            </a:r>
            <a:endParaRPr lang="ru-RU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1743199"/>
            <a:ext cx="7920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spc="-90" dirty="0" smtClean="0">
                <a:latin typeface="+mj-lt"/>
              </a:rPr>
              <a:t>Что такое </a:t>
            </a:r>
            <a:r>
              <a:rPr lang="ru-RU" sz="2400" b="1" spc="-90" dirty="0" smtClean="0">
                <a:latin typeface="+mj-lt"/>
              </a:rPr>
              <a:t>Психология</a:t>
            </a:r>
            <a:r>
              <a:rPr lang="ru-RU" sz="2400" spc="-90" dirty="0" smtClean="0">
                <a:latin typeface="+mj-lt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792087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400" dirty="0" err="1" smtClean="0">
                <a:latin typeface="+mj-lt"/>
              </a:rPr>
              <a:t>др.греч</a:t>
            </a:r>
            <a:r>
              <a:rPr lang="ru-RU" sz="2400" dirty="0">
                <a:latin typeface="+mj-lt"/>
              </a:rPr>
              <a:t>. </a:t>
            </a:r>
            <a:r>
              <a:rPr lang="ru-RU" sz="2400" dirty="0" smtClean="0">
                <a:latin typeface="+mj-lt"/>
              </a:rPr>
              <a:t>«</a:t>
            </a:r>
            <a:r>
              <a:rPr lang="ru-RU" sz="2400" b="1" dirty="0" err="1" smtClean="0">
                <a:latin typeface="+mj-lt"/>
              </a:rPr>
              <a:t>psyсhe</a:t>
            </a:r>
            <a:r>
              <a:rPr lang="ru-RU" sz="2400" dirty="0" smtClean="0">
                <a:latin typeface="+mj-lt"/>
              </a:rPr>
              <a:t>» - душа и «</a:t>
            </a:r>
            <a:r>
              <a:rPr lang="en-US" sz="2400" b="1" dirty="0" err="1">
                <a:latin typeface="+mj-lt"/>
              </a:rPr>
              <a:t>l</a:t>
            </a:r>
            <a:r>
              <a:rPr lang="ru-RU" sz="2400" b="1" dirty="0" err="1" smtClean="0">
                <a:latin typeface="+mj-lt"/>
              </a:rPr>
              <a:t>ogos</a:t>
            </a:r>
            <a:r>
              <a:rPr lang="ru-RU" sz="2400" dirty="0" smtClean="0">
                <a:latin typeface="+mj-lt"/>
              </a:rPr>
              <a:t>» - учение.</a:t>
            </a:r>
          </a:p>
          <a:p>
            <a:pPr>
              <a:spcAft>
                <a:spcPts val="600"/>
              </a:spcAft>
              <a:defRPr/>
            </a:pPr>
            <a:r>
              <a:rPr lang="ru-RU" sz="2400" dirty="0">
                <a:latin typeface="+mj-lt"/>
              </a:rPr>
              <a:t>Буквальный перевод </a:t>
            </a:r>
            <a:r>
              <a:rPr lang="ru-RU" sz="2400" dirty="0" smtClean="0">
                <a:latin typeface="+mj-lt"/>
              </a:rPr>
              <a:t>– «учение о душе»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199" y="3352924"/>
            <a:ext cx="7920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Долгое время психология развивалась в рамках философии, достигнув высокого уровня в трудах Аристотеля (трактат «О душе</a:t>
            </a:r>
            <a:r>
              <a:rPr lang="ru-RU" sz="2400" dirty="0" smtClean="0">
                <a:latin typeface="+mj-lt"/>
              </a:rPr>
              <a:t>»).</a:t>
            </a:r>
          </a:p>
          <a:p>
            <a:endParaRPr lang="ru-RU" sz="2400" dirty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>Психология </a:t>
            </a:r>
            <a:r>
              <a:rPr lang="ru-RU" sz="2400" dirty="0">
                <a:latin typeface="+mj-lt"/>
              </a:rPr>
              <a:t>как самостоятельная </a:t>
            </a:r>
            <a:r>
              <a:rPr lang="ru-RU" sz="2400" dirty="0" smtClean="0">
                <a:latin typeface="+mj-lt"/>
              </a:rPr>
              <a:t>наука </a:t>
            </a:r>
            <a:r>
              <a:rPr lang="ru-RU" sz="2400" dirty="0">
                <a:latin typeface="+mj-lt"/>
              </a:rPr>
              <a:t>сформировалась </a:t>
            </a:r>
            <a:r>
              <a:rPr lang="ru-RU" sz="2400" dirty="0" smtClean="0">
                <a:latin typeface="+mj-lt"/>
              </a:rPr>
              <a:t>лишь </a:t>
            </a:r>
            <a:r>
              <a:rPr lang="ru-RU" sz="2400" dirty="0">
                <a:latin typeface="+mj-lt"/>
              </a:rPr>
              <a:t>к</a:t>
            </a:r>
            <a:r>
              <a:rPr lang="ru-RU" sz="2400" dirty="0" smtClean="0">
                <a:latin typeface="+mj-lt"/>
              </a:rPr>
              <a:t> середине </a:t>
            </a:r>
            <a:r>
              <a:rPr lang="ru-RU" sz="2400" dirty="0">
                <a:latin typeface="+mj-lt"/>
              </a:rPr>
              <a:t>XIX 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805264"/>
            <a:ext cx="7169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solidFill>
                  <a:srgbClr val="0070C0"/>
                </a:solidFill>
                <a:latin typeface="+mj-lt"/>
              </a:rPr>
              <a:t>Термин «психология», впервые появился в XVII веке в работе немецкого философа </a:t>
            </a:r>
            <a:r>
              <a:rPr lang="ru-RU" sz="2000" i="1" dirty="0" err="1">
                <a:solidFill>
                  <a:srgbClr val="0070C0"/>
                </a:solidFill>
                <a:latin typeface="+mj-lt"/>
              </a:rPr>
              <a:t>Кристиана</a:t>
            </a:r>
            <a:r>
              <a:rPr lang="ru-RU" sz="2000" i="1" dirty="0">
                <a:solidFill>
                  <a:srgbClr val="0070C0"/>
                </a:solidFill>
                <a:latin typeface="+mj-lt"/>
              </a:rPr>
              <a:t> Вольфа</a:t>
            </a:r>
          </a:p>
        </p:txBody>
      </p:sp>
    </p:spTree>
    <p:extLst>
      <p:ext uri="{BB962C8B-B14F-4D97-AF65-F5344CB8AC3E}">
        <p14:creationId xmlns:p14="http://schemas.microsoft.com/office/powerpoint/2010/main" val="39562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3" y="1490273"/>
            <a:ext cx="2869991" cy="214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pc="-90" dirty="0"/>
              <a:t>Основные явления, изучаемые современной психологией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833" y="6237312"/>
            <a:ext cx="7169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  <a:latin typeface="+mj-lt"/>
                <a:hlinkClick r:id="rId4"/>
              </a:rPr>
              <a:t>Немов Р.С.</a:t>
            </a:r>
            <a:endParaRPr lang="ru-RU" sz="2000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33" name="Picture 9" descr="http://bookz.ru/authors/robert-nemov/psiholog_349/i_0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5888385" cy="4104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117832" y="4941168"/>
            <a:ext cx="3955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К какому классу явлений относится обучаемость?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699451"/>
            <a:ext cx="381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К какому классу явлений </a:t>
            </a:r>
            <a:br>
              <a:rPr lang="ru-RU" sz="2000" b="1" dirty="0" smtClean="0">
                <a:solidFill>
                  <a:srgbClr val="0070C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относится усталость?</a:t>
            </a:r>
            <a:endParaRPr lang="ru-RU" sz="2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916832"/>
            <a:ext cx="301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700" dirty="0" smtClean="0">
                <a:latin typeface="+mj-lt"/>
              </a:rPr>
              <a:t>ПСИХИКА</a:t>
            </a:r>
            <a:endParaRPr lang="ru-RU" sz="2400" spc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1592</TotalTime>
  <Words>1200</Words>
  <Application>Microsoft Office PowerPoint</Application>
  <PresentationFormat>Экран (4:3)</PresentationFormat>
  <Paragraphs>183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Соседство</vt:lpstr>
      <vt:lpstr>Психология  и педагогика высшей школы</vt:lpstr>
      <vt:lpstr>Тема 1. Предмет и задачи психологии и педагогики  высшей школы </vt:lpstr>
      <vt:lpstr>Что мы будем изучать?</vt:lpstr>
      <vt:lpstr>Высшая школа</vt:lpstr>
      <vt:lpstr>Структура сети вузов в РФ</vt:lpstr>
      <vt:lpstr>Образование</vt:lpstr>
      <vt:lpstr>Уровни профессионального образования</vt:lpstr>
      <vt:lpstr>Психология и педагогики высшей школы</vt:lpstr>
      <vt:lpstr>Основные явления, изучаемые современной психологией</vt:lpstr>
      <vt:lpstr>Психология как наука</vt:lpstr>
      <vt:lpstr>Структура психологии (1)</vt:lpstr>
      <vt:lpstr>Структура психологии (2)</vt:lpstr>
      <vt:lpstr>Психология и педагогика высшей школы</vt:lpstr>
      <vt:lpstr>Психология и педагогики высшей школы</vt:lpstr>
      <vt:lpstr>Основные категории педагогики</vt:lpstr>
      <vt:lpstr>Педагогика как наука</vt:lpstr>
      <vt:lpstr>Педагогика высшей школы</vt:lpstr>
      <vt:lpstr>Педагогические науки</vt:lpstr>
      <vt:lpstr>Психология и педагогика высшей школы</vt:lpstr>
      <vt:lpstr>Психология и педагогика высшей школы</vt:lpstr>
      <vt:lpstr>Задание 1. «Опорный конспект» </vt:lpstr>
      <vt:lpstr>Задание 2.   «Системы высшего образования разных стран»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и педагогика высшей школы</dc:title>
  <dc:creator>Olga</dc:creator>
  <cp:lastModifiedBy>Admin</cp:lastModifiedBy>
  <cp:revision>163</cp:revision>
  <cp:lastPrinted>2017-03-09T07:32:49Z</cp:lastPrinted>
  <dcterms:created xsi:type="dcterms:W3CDTF">2017-03-04T14:18:59Z</dcterms:created>
  <dcterms:modified xsi:type="dcterms:W3CDTF">2020-09-24T06:04:46Z</dcterms:modified>
</cp:coreProperties>
</file>